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8" r:id="rId6"/>
    <p:sldId id="271" r:id="rId7"/>
    <p:sldId id="270" r:id="rId8"/>
    <p:sldId id="264" r:id="rId9"/>
    <p:sldId id="266" r:id="rId10"/>
    <p:sldId id="26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5" d="100"/>
          <a:sy n="65" d="100"/>
        </p:scale>
        <p:origin x="72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8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5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7.png"/><Relationship Id="rId7" Type="http://schemas.openxmlformats.org/officeDocument/2006/relationships/image" Target="../media/image15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E25094-3774-4E5A-8327-C4D0640C0AD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A93F132-8300-4929-BF00-03A2FF14C76D}">
      <dgm:prSet/>
      <dgm:spPr/>
      <dgm:t>
        <a:bodyPr/>
        <a:lstStyle/>
        <a:p>
          <a:r>
            <a:rPr lang="nl-NL"/>
            <a:t>Inleveropdracht bespreken</a:t>
          </a:r>
          <a:endParaRPr lang="en-US"/>
        </a:p>
      </dgm:t>
    </dgm:pt>
    <dgm:pt modelId="{C0B21E0A-7140-46C8-BF6F-076F2D3A455D}" type="parTrans" cxnId="{0B73C2E6-AFD2-413C-A357-0CC6554787DC}">
      <dgm:prSet/>
      <dgm:spPr/>
      <dgm:t>
        <a:bodyPr/>
        <a:lstStyle/>
        <a:p>
          <a:endParaRPr lang="en-US"/>
        </a:p>
      </dgm:t>
    </dgm:pt>
    <dgm:pt modelId="{7BE7C207-9387-48DE-B42F-5410EFD403B1}" type="sibTrans" cxnId="{0B73C2E6-AFD2-413C-A357-0CC6554787DC}">
      <dgm:prSet/>
      <dgm:spPr/>
      <dgm:t>
        <a:bodyPr/>
        <a:lstStyle/>
        <a:p>
          <a:endParaRPr lang="en-US"/>
        </a:p>
      </dgm:t>
    </dgm:pt>
    <dgm:pt modelId="{D9D3891D-B1AD-43D9-9819-7AA60213D2DE}">
      <dgm:prSet/>
      <dgm:spPr/>
      <dgm:t>
        <a:bodyPr/>
        <a:lstStyle/>
        <a:p>
          <a:r>
            <a:rPr lang="nl-NL"/>
            <a:t>Opdrachtje</a:t>
          </a:r>
          <a:endParaRPr lang="en-US"/>
        </a:p>
      </dgm:t>
    </dgm:pt>
    <dgm:pt modelId="{A1024A31-A183-460B-BA12-FA4769A4109B}" type="parTrans" cxnId="{79CAB821-AF38-436E-95F1-22A74F64EBF4}">
      <dgm:prSet/>
      <dgm:spPr/>
      <dgm:t>
        <a:bodyPr/>
        <a:lstStyle/>
        <a:p>
          <a:endParaRPr lang="en-US"/>
        </a:p>
      </dgm:t>
    </dgm:pt>
    <dgm:pt modelId="{158FC8B1-0936-4157-BABF-6548492BA4F3}" type="sibTrans" cxnId="{79CAB821-AF38-436E-95F1-22A74F64EBF4}">
      <dgm:prSet/>
      <dgm:spPr/>
      <dgm:t>
        <a:bodyPr/>
        <a:lstStyle/>
        <a:p>
          <a:endParaRPr lang="en-US"/>
        </a:p>
      </dgm:t>
    </dgm:pt>
    <dgm:pt modelId="{FE75044B-33FF-428C-8142-10594456AC95}">
      <dgm:prSet/>
      <dgm:spPr/>
      <dgm:t>
        <a:bodyPr/>
        <a:lstStyle/>
        <a:p>
          <a:r>
            <a:rPr lang="nl-NL"/>
            <a:t>Middelloodlijn</a:t>
          </a:r>
          <a:endParaRPr lang="en-US"/>
        </a:p>
      </dgm:t>
    </dgm:pt>
    <dgm:pt modelId="{77B597D3-36D2-4325-8792-98905326214A}" type="parTrans" cxnId="{324DB3B2-CD9C-4402-BBEB-0343C5F1543A}">
      <dgm:prSet/>
      <dgm:spPr/>
      <dgm:t>
        <a:bodyPr/>
        <a:lstStyle/>
        <a:p>
          <a:endParaRPr lang="en-US"/>
        </a:p>
      </dgm:t>
    </dgm:pt>
    <dgm:pt modelId="{BEBCDAB6-9066-4E76-849B-755C9DA6180A}" type="sibTrans" cxnId="{324DB3B2-CD9C-4402-BBEB-0343C5F1543A}">
      <dgm:prSet/>
      <dgm:spPr/>
      <dgm:t>
        <a:bodyPr/>
        <a:lstStyle/>
        <a:p>
          <a:endParaRPr lang="en-US"/>
        </a:p>
      </dgm:t>
    </dgm:pt>
    <dgm:pt modelId="{CE84D01A-F5A1-425B-815E-9C0AA6FD8A2C}">
      <dgm:prSet/>
      <dgm:spPr/>
      <dgm:t>
        <a:bodyPr/>
        <a:lstStyle/>
        <a:p>
          <a:r>
            <a:rPr lang="nl-NL"/>
            <a:t>Thuiswerk</a:t>
          </a:r>
          <a:endParaRPr lang="en-US"/>
        </a:p>
      </dgm:t>
    </dgm:pt>
    <dgm:pt modelId="{006FD36A-0B19-450A-847F-5988011EE2CB}" type="parTrans" cxnId="{14C715C9-3A46-459B-BA1C-ECB281CF690B}">
      <dgm:prSet/>
      <dgm:spPr/>
      <dgm:t>
        <a:bodyPr/>
        <a:lstStyle/>
        <a:p>
          <a:endParaRPr lang="en-US"/>
        </a:p>
      </dgm:t>
    </dgm:pt>
    <dgm:pt modelId="{541013ED-24A0-47A9-AB94-6E492285083B}" type="sibTrans" cxnId="{14C715C9-3A46-459B-BA1C-ECB281CF690B}">
      <dgm:prSet/>
      <dgm:spPr/>
      <dgm:t>
        <a:bodyPr/>
        <a:lstStyle/>
        <a:p>
          <a:endParaRPr lang="en-US"/>
        </a:p>
      </dgm:t>
    </dgm:pt>
    <dgm:pt modelId="{9C88F292-3D5B-4653-8F86-299FD4B3FFFF}" type="pres">
      <dgm:prSet presAssocID="{43E25094-3774-4E5A-8327-C4D0640C0AD0}" presName="linear" presStyleCnt="0">
        <dgm:presLayoutVars>
          <dgm:dir/>
          <dgm:animLvl val="lvl"/>
          <dgm:resizeHandles val="exact"/>
        </dgm:presLayoutVars>
      </dgm:prSet>
      <dgm:spPr/>
    </dgm:pt>
    <dgm:pt modelId="{0A88E613-04F8-47CE-A4D9-6A231557F401}" type="pres">
      <dgm:prSet presAssocID="{FA93F132-8300-4929-BF00-03A2FF14C76D}" presName="parentLin" presStyleCnt="0"/>
      <dgm:spPr/>
    </dgm:pt>
    <dgm:pt modelId="{FC08EFF8-7F6D-4C59-BEF6-967D84AC0890}" type="pres">
      <dgm:prSet presAssocID="{FA93F132-8300-4929-BF00-03A2FF14C76D}" presName="parentLeftMargin" presStyleLbl="node1" presStyleIdx="0" presStyleCnt="4"/>
      <dgm:spPr/>
    </dgm:pt>
    <dgm:pt modelId="{A4515659-3D78-4A11-A1E3-BC40AD2E4F4E}" type="pres">
      <dgm:prSet presAssocID="{FA93F132-8300-4929-BF00-03A2FF14C76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30C3972-D481-4926-A7FC-0D00049F671B}" type="pres">
      <dgm:prSet presAssocID="{FA93F132-8300-4929-BF00-03A2FF14C76D}" presName="negativeSpace" presStyleCnt="0"/>
      <dgm:spPr/>
    </dgm:pt>
    <dgm:pt modelId="{A88FC0A5-8DA4-4CD3-8326-661AC1C66CA8}" type="pres">
      <dgm:prSet presAssocID="{FA93F132-8300-4929-BF00-03A2FF14C76D}" presName="childText" presStyleLbl="conFgAcc1" presStyleIdx="0" presStyleCnt="4">
        <dgm:presLayoutVars>
          <dgm:bulletEnabled val="1"/>
        </dgm:presLayoutVars>
      </dgm:prSet>
      <dgm:spPr/>
    </dgm:pt>
    <dgm:pt modelId="{BC3C0B5E-DE96-4708-9090-9B3D7AC2E15C}" type="pres">
      <dgm:prSet presAssocID="{7BE7C207-9387-48DE-B42F-5410EFD403B1}" presName="spaceBetweenRectangles" presStyleCnt="0"/>
      <dgm:spPr/>
    </dgm:pt>
    <dgm:pt modelId="{29518F24-992E-4D9C-8808-5604DCF3F219}" type="pres">
      <dgm:prSet presAssocID="{D9D3891D-B1AD-43D9-9819-7AA60213D2DE}" presName="parentLin" presStyleCnt="0"/>
      <dgm:spPr/>
    </dgm:pt>
    <dgm:pt modelId="{BCC3CE8C-92FB-4FB7-A308-AB00CB98F5D3}" type="pres">
      <dgm:prSet presAssocID="{D9D3891D-B1AD-43D9-9819-7AA60213D2DE}" presName="parentLeftMargin" presStyleLbl="node1" presStyleIdx="0" presStyleCnt="4"/>
      <dgm:spPr/>
    </dgm:pt>
    <dgm:pt modelId="{77399B2C-06D2-48A8-9B56-AE0676601326}" type="pres">
      <dgm:prSet presAssocID="{D9D3891D-B1AD-43D9-9819-7AA60213D2D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AA2285-940D-4BA2-B7A7-0597A02FF251}" type="pres">
      <dgm:prSet presAssocID="{D9D3891D-B1AD-43D9-9819-7AA60213D2DE}" presName="negativeSpace" presStyleCnt="0"/>
      <dgm:spPr/>
    </dgm:pt>
    <dgm:pt modelId="{43C8B357-7B07-43FF-BAE0-92D54C65FF2E}" type="pres">
      <dgm:prSet presAssocID="{D9D3891D-B1AD-43D9-9819-7AA60213D2DE}" presName="childText" presStyleLbl="conFgAcc1" presStyleIdx="1" presStyleCnt="4">
        <dgm:presLayoutVars>
          <dgm:bulletEnabled val="1"/>
        </dgm:presLayoutVars>
      </dgm:prSet>
      <dgm:spPr/>
    </dgm:pt>
    <dgm:pt modelId="{407FBE46-67BC-470F-A9DD-1086D8582254}" type="pres">
      <dgm:prSet presAssocID="{158FC8B1-0936-4157-BABF-6548492BA4F3}" presName="spaceBetweenRectangles" presStyleCnt="0"/>
      <dgm:spPr/>
    </dgm:pt>
    <dgm:pt modelId="{3D04589D-BF47-4914-9737-4B7156BF9729}" type="pres">
      <dgm:prSet presAssocID="{FE75044B-33FF-428C-8142-10594456AC95}" presName="parentLin" presStyleCnt="0"/>
      <dgm:spPr/>
    </dgm:pt>
    <dgm:pt modelId="{A36FCDB5-4D1C-49F7-934F-7AA78F23B79E}" type="pres">
      <dgm:prSet presAssocID="{FE75044B-33FF-428C-8142-10594456AC95}" presName="parentLeftMargin" presStyleLbl="node1" presStyleIdx="1" presStyleCnt="4"/>
      <dgm:spPr/>
    </dgm:pt>
    <dgm:pt modelId="{69C5E3DD-15B0-4A58-8E22-8F4824DBE2E1}" type="pres">
      <dgm:prSet presAssocID="{FE75044B-33FF-428C-8142-10594456AC9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75FA69B-872D-408D-96E9-7EBF1670AAD3}" type="pres">
      <dgm:prSet presAssocID="{FE75044B-33FF-428C-8142-10594456AC95}" presName="negativeSpace" presStyleCnt="0"/>
      <dgm:spPr/>
    </dgm:pt>
    <dgm:pt modelId="{9017B0CB-41E9-4D4F-A96F-6960C6ABB756}" type="pres">
      <dgm:prSet presAssocID="{FE75044B-33FF-428C-8142-10594456AC95}" presName="childText" presStyleLbl="conFgAcc1" presStyleIdx="2" presStyleCnt="4">
        <dgm:presLayoutVars>
          <dgm:bulletEnabled val="1"/>
        </dgm:presLayoutVars>
      </dgm:prSet>
      <dgm:spPr/>
    </dgm:pt>
    <dgm:pt modelId="{991E1227-9FDF-48B3-830D-DFE7669C8FDE}" type="pres">
      <dgm:prSet presAssocID="{BEBCDAB6-9066-4E76-849B-755C9DA6180A}" presName="spaceBetweenRectangles" presStyleCnt="0"/>
      <dgm:spPr/>
    </dgm:pt>
    <dgm:pt modelId="{CC5B8D67-101D-427F-B46D-09A8642A7D4F}" type="pres">
      <dgm:prSet presAssocID="{CE84D01A-F5A1-425B-815E-9C0AA6FD8A2C}" presName="parentLin" presStyleCnt="0"/>
      <dgm:spPr/>
    </dgm:pt>
    <dgm:pt modelId="{B18D2CFD-9436-44FE-8770-214ECB3585B2}" type="pres">
      <dgm:prSet presAssocID="{CE84D01A-F5A1-425B-815E-9C0AA6FD8A2C}" presName="parentLeftMargin" presStyleLbl="node1" presStyleIdx="2" presStyleCnt="4"/>
      <dgm:spPr/>
    </dgm:pt>
    <dgm:pt modelId="{607D19C8-464F-4E06-9408-74D1C0A807AF}" type="pres">
      <dgm:prSet presAssocID="{CE84D01A-F5A1-425B-815E-9C0AA6FD8A2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092BE77-9A4F-48A8-A736-78AE71CA5B0F}" type="pres">
      <dgm:prSet presAssocID="{CE84D01A-F5A1-425B-815E-9C0AA6FD8A2C}" presName="negativeSpace" presStyleCnt="0"/>
      <dgm:spPr/>
    </dgm:pt>
    <dgm:pt modelId="{D1C3EE52-7E41-4142-9B80-748E1CF448B1}" type="pres">
      <dgm:prSet presAssocID="{CE84D01A-F5A1-425B-815E-9C0AA6FD8A2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033DA09-99B3-4A8D-A4BD-D0DADFA04536}" type="presOf" srcId="{FE75044B-33FF-428C-8142-10594456AC95}" destId="{A36FCDB5-4D1C-49F7-934F-7AA78F23B79E}" srcOrd="0" destOrd="0" presId="urn:microsoft.com/office/officeart/2005/8/layout/list1"/>
    <dgm:cxn modelId="{79CAB821-AF38-436E-95F1-22A74F64EBF4}" srcId="{43E25094-3774-4E5A-8327-C4D0640C0AD0}" destId="{D9D3891D-B1AD-43D9-9819-7AA60213D2DE}" srcOrd="1" destOrd="0" parTransId="{A1024A31-A183-460B-BA12-FA4769A4109B}" sibTransId="{158FC8B1-0936-4157-BABF-6548492BA4F3}"/>
    <dgm:cxn modelId="{B53A4130-BFF4-4440-8581-F3D0D3649CBA}" type="presOf" srcId="{D9D3891D-B1AD-43D9-9819-7AA60213D2DE}" destId="{BCC3CE8C-92FB-4FB7-A308-AB00CB98F5D3}" srcOrd="0" destOrd="0" presId="urn:microsoft.com/office/officeart/2005/8/layout/list1"/>
    <dgm:cxn modelId="{C92A5343-2FA6-4EEF-99ED-4CB06A2079E8}" type="presOf" srcId="{43E25094-3774-4E5A-8327-C4D0640C0AD0}" destId="{9C88F292-3D5B-4653-8F86-299FD4B3FFFF}" srcOrd="0" destOrd="0" presId="urn:microsoft.com/office/officeart/2005/8/layout/list1"/>
    <dgm:cxn modelId="{75288395-DC47-4495-ACC2-7402EC0DBE55}" type="presOf" srcId="{CE84D01A-F5A1-425B-815E-9C0AA6FD8A2C}" destId="{607D19C8-464F-4E06-9408-74D1C0A807AF}" srcOrd="1" destOrd="0" presId="urn:microsoft.com/office/officeart/2005/8/layout/list1"/>
    <dgm:cxn modelId="{22F871A1-6D3A-4FC0-9A40-6F4A6ECEA29F}" type="presOf" srcId="{CE84D01A-F5A1-425B-815E-9C0AA6FD8A2C}" destId="{B18D2CFD-9436-44FE-8770-214ECB3585B2}" srcOrd="0" destOrd="0" presId="urn:microsoft.com/office/officeart/2005/8/layout/list1"/>
    <dgm:cxn modelId="{324DB3B2-CD9C-4402-BBEB-0343C5F1543A}" srcId="{43E25094-3774-4E5A-8327-C4D0640C0AD0}" destId="{FE75044B-33FF-428C-8142-10594456AC95}" srcOrd="2" destOrd="0" parTransId="{77B597D3-36D2-4325-8792-98905326214A}" sibTransId="{BEBCDAB6-9066-4E76-849B-755C9DA6180A}"/>
    <dgm:cxn modelId="{17834EB8-3152-4F40-B1EF-0C8677446E71}" type="presOf" srcId="{FA93F132-8300-4929-BF00-03A2FF14C76D}" destId="{A4515659-3D78-4A11-A1E3-BC40AD2E4F4E}" srcOrd="1" destOrd="0" presId="urn:microsoft.com/office/officeart/2005/8/layout/list1"/>
    <dgm:cxn modelId="{14C715C9-3A46-459B-BA1C-ECB281CF690B}" srcId="{43E25094-3774-4E5A-8327-C4D0640C0AD0}" destId="{CE84D01A-F5A1-425B-815E-9C0AA6FD8A2C}" srcOrd="3" destOrd="0" parTransId="{006FD36A-0B19-450A-847F-5988011EE2CB}" sibTransId="{541013ED-24A0-47A9-AB94-6E492285083B}"/>
    <dgm:cxn modelId="{0B73C2E6-AFD2-413C-A357-0CC6554787DC}" srcId="{43E25094-3774-4E5A-8327-C4D0640C0AD0}" destId="{FA93F132-8300-4929-BF00-03A2FF14C76D}" srcOrd="0" destOrd="0" parTransId="{C0B21E0A-7140-46C8-BF6F-076F2D3A455D}" sibTransId="{7BE7C207-9387-48DE-B42F-5410EFD403B1}"/>
    <dgm:cxn modelId="{A3F6AAE9-B2A4-4DA5-B345-6E3D1D0C3569}" type="presOf" srcId="{FA93F132-8300-4929-BF00-03A2FF14C76D}" destId="{FC08EFF8-7F6D-4C59-BEF6-967D84AC0890}" srcOrd="0" destOrd="0" presId="urn:microsoft.com/office/officeart/2005/8/layout/list1"/>
    <dgm:cxn modelId="{87130CEA-8C24-4CE5-9C31-6188F5200CFC}" type="presOf" srcId="{FE75044B-33FF-428C-8142-10594456AC95}" destId="{69C5E3DD-15B0-4A58-8E22-8F4824DBE2E1}" srcOrd="1" destOrd="0" presId="urn:microsoft.com/office/officeart/2005/8/layout/list1"/>
    <dgm:cxn modelId="{558F13FA-9E62-4FC7-8C34-58B85055BC10}" type="presOf" srcId="{D9D3891D-B1AD-43D9-9819-7AA60213D2DE}" destId="{77399B2C-06D2-48A8-9B56-AE0676601326}" srcOrd="1" destOrd="0" presId="urn:microsoft.com/office/officeart/2005/8/layout/list1"/>
    <dgm:cxn modelId="{A579FC72-C75A-4141-98B3-EC6863A07ECF}" type="presParOf" srcId="{9C88F292-3D5B-4653-8F86-299FD4B3FFFF}" destId="{0A88E613-04F8-47CE-A4D9-6A231557F401}" srcOrd="0" destOrd="0" presId="urn:microsoft.com/office/officeart/2005/8/layout/list1"/>
    <dgm:cxn modelId="{B7E8B1FD-DE27-457D-A46C-E8E32609ADF8}" type="presParOf" srcId="{0A88E613-04F8-47CE-A4D9-6A231557F401}" destId="{FC08EFF8-7F6D-4C59-BEF6-967D84AC0890}" srcOrd="0" destOrd="0" presId="urn:microsoft.com/office/officeart/2005/8/layout/list1"/>
    <dgm:cxn modelId="{74250577-A339-4F38-88BC-5DB69CABE2D6}" type="presParOf" srcId="{0A88E613-04F8-47CE-A4D9-6A231557F401}" destId="{A4515659-3D78-4A11-A1E3-BC40AD2E4F4E}" srcOrd="1" destOrd="0" presId="urn:microsoft.com/office/officeart/2005/8/layout/list1"/>
    <dgm:cxn modelId="{F77782D9-65F0-482E-9389-CC4487FFE3C5}" type="presParOf" srcId="{9C88F292-3D5B-4653-8F86-299FD4B3FFFF}" destId="{630C3972-D481-4926-A7FC-0D00049F671B}" srcOrd="1" destOrd="0" presId="urn:microsoft.com/office/officeart/2005/8/layout/list1"/>
    <dgm:cxn modelId="{4B929DA3-EE99-48D4-A2B0-ABA874C8CC20}" type="presParOf" srcId="{9C88F292-3D5B-4653-8F86-299FD4B3FFFF}" destId="{A88FC0A5-8DA4-4CD3-8326-661AC1C66CA8}" srcOrd="2" destOrd="0" presId="urn:microsoft.com/office/officeart/2005/8/layout/list1"/>
    <dgm:cxn modelId="{30782D71-E4BA-4827-ACB6-ED77CD898C9D}" type="presParOf" srcId="{9C88F292-3D5B-4653-8F86-299FD4B3FFFF}" destId="{BC3C0B5E-DE96-4708-9090-9B3D7AC2E15C}" srcOrd="3" destOrd="0" presId="urn:microsoft.com/office/officeart/2005/8/layout/list1"/>
    <dgm:cxn modelId="{42B14667-13F3-41C1-80BD-50279086EFC4}" type="presParOf" srcId="{9C88F292-3D5B-4653-8F86-299FD4B3FFFF}" destId="{29518F24-992E-4D9C-8808-5604DCF3F219}" srcOrd="4" destOrd="0" presId="urn:microsoft.com/office/officeart/2005/8/layout/list1"/>
    <dgm:cxn modelId="{DC6DB823-8DA9-4308-A98F-30CC8E8BD455}" type="presParOf" srcId="{29518F24-992E-4D9C-8808-5604DCF3F219}" destId="{BCC3CE8C-92FB-4FB7-A308-AB00CB98F5D3}" srcOrd="0" destOrd="0" presId="urn:microsoft.com/office/officeart/2005/8/layout/list1"/>
    <dgm:cxn modelId="{E2A7D166-C26C-49B5-9F30-27F9CA4532CD}" type="presParOf" srcId="{29518F24-992E-4D9C-8808-5604DCF3F219}" destId="{77399B2C-06D2-48A8-9B56-AE0676601326}" srcOrd="1" destOrd="0" presId="urn:microsoft.com/office/officeart/2005/8/layout/list1"/>
    <dgm:cxn modelId="{EE9156A3-1E2E-40B5-8821-6913E94B7A3D}" type="presParOf" srcId="{9C88F292-3D5B-4653-8F86-299FD4B3FFFF}" destId="{D0AA2285-940D-4BA2-B7A7-0597A02FF251}" srcOrd="5" destOrd="0" presId="urn:microsoft.com/office/officeart/2005/8/layout/list1"/>
    <dgm:cxn modelId="{500CBA80-A9BF-40C3-991B-2A54BB368487}" type="presParOf" srcId="{9C88F292-3D5B-4653-8F86-299FD4B3FFFF}" destId="{43C8B357-7B07-43FF-BAE0-92D54C65FF2E}" srcOrd="6" destOrd="0" presId="urn:microsoft.com/office/officeart/2005/8/layout/list1"/>
    <dgm:cxn modelId="{75F9E76C-DEFC-4A48-848C-3172EDB94AEE}" type="presParOf" srcId="{9C88F292-3D5B-4653-8F86-299FD4B3FFFF}" destId="{407FBE46-67BC-470F-A9DD-1086D8582254}" srcOrd="7" destOrd="0" presId="urn:microsoft.com/office/officeart/2005/8/layout/list1"/>
    <dgm:cxn modelId="{BC66856B-CF8D-4D56-AF26-AD8FEE0C1752}" type="presParOf" srcId="{9C88F292-3D5B-4653-8F86-299FD4B3FFFF}" destId="{3D04589D-BF47-4914-9737-4B7156BF9729}" srcOrd="8" destOrd="0" presId="urn:microsoft.com/office/officeart/2005/8/layout/list1"/>
    <dgm:cxn modelId="{C020D43A-9B82-46D2-B075-679B7A980E0C}" type="presParOf" srcId="{3D04589D-BF47-4914-9737-4B7156BF9729}" destId="{A36FCDB5-4D1C-49F7-934F-7AA78F23B79E}" srcOrd="0" destOrd="0" presId="urn:microsoft.com/office/officeart/2005/8/layout/list1"/>
    <dgm:cxn modelId="{BD9C81E3-6A9C-422D-93B9-D3DD7B6F7FB7}" type="presParOf" srcId="{3D04589D-BF47-4914-9737-4B7156BF9729}" destId="{69C5E3DD-15B0-4A58-8E22-8F4824DBE2E1}" srcOrd="1" destOrd="0" presId="urn:microsoft.com/office/officeart/2005/8/layout/list1"/>
    <dgm:cxn modelId="{607CC8A0-C20B-461C-AF74-0437D4C671A9}" type="presParOf" srcId="{9C88F292-3D5B-4653-8F86-299FD4B3FFFF}" destId="{D75FA69B-872D-408D-96E9-7EBF1670AAD3}" srcOrd="9" destOrd="0" presId="urn:microsoft.com/office/officeart/2005/8/layout/list1"/>
    <dgm:cxn modelId="{951BB010-2450-408B-9090-440BAE345100}" type="presParOf" srcId="{9C88F292-3D5B-4653-8F86-299FD4B3FFFF}" destId="{9017B0CB-41E9-4D4F-A96F-6960C6ABB756}" srcOrd="10" destOrd="0" presId="urn:microsoft.com/office/officeart/2005/8/layout/list1"/>
    <dgm:cxn modelId="{D210A8A8-70EB-4478-AEB0-70896EF4938D}" type="presParOf" srcId="{9C88F292-3D5B-4653-8F86-299FD4B3FFFF}" destId="{991E1227-9FDF-48B3-830D-DFE7669C8FDE}" srcOrd="11" destOrd="0" presId="urn:microsoft.com/office/officeart/2005/8/layout/list1"/>
    <dgm:cxn modelId="{4E2EA358-ADA2-42EB-BB67-63E1C161D515}" type="presParOf" srcId="{9C88F292-3D5B-4653-8F86-299FD4B3FFFF}" destId="{CC5B8D67-101D-427F-B46D-09A8642A7D4F}" srcOrd="12" destOrd="0" presId="urn:microsoft.com/office/officeart/2005/8/layout/list1"/>
    <dgm:cxn modelId="{5617F3A7-5649-43B0-BFEA-395C170EF737}" type="presParOf" srcId="{CC5B8D67-101D-427F-B46D-09A8642A7D4F}" destId="{B18D2CFD-9436-44FE-8770-214ECB3585B2}" srcOrd="0" destOrd="0" presId="urn:microsoft.com/office/officeart/2005/8/layout/list1"/>
    <dgm:cxn modelId="{F8FE1EE4-AC16-43E2-84E2-2ED418028660}" type="presParOf" srcId="{CC5B8D67-101D-427F-B46D-09A8642A7D4F}" destId="{607D19C8-464F-4E06-9408-74D1C0A807AF}" srcOrd="1" destOrd="0" presId="urn:microsoft.com/office/officeart/2005/8/layout/list1"/>
    <dgm:cxn modelId="{89B9C37C-C289-426F-BAB0-0CF4D6673471}" type="presParOf" srcId="{9C88F292-3D5B-4653-8F86-299FD4B3FFFF}" destId="{D092BE77-9A4F-48A8-A736-78AE71CA5B0F}" srcOrd="13" destOrd="0" presId="urn:microsoft.com/office/officeart/2005/8/layout/list1"/>
    <dgm:cxn modelId="{A7C33CD1-41F5-44B6-959C-D3CF35FEFE37}" type="presParOf" srcId="{9C88F292-3D5B-4653-8F86-299FD4B3FFFF}" destId="{D1C3EE52-7E41-4142-9B80-748E1CF448B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552621-63CA-4978-B037-3EC255C9B05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75CC224-570A-4A97-B837-047CE208A070}">
      <dgm:prSet custT="1"/>
      <dgm:spPr/>
      <dgm:t>
        <a:bodyPr/>
        <a:lstStyle/>
        <a:p>
          <a:pPr>
            <a:defRPr cap="all"/>
          </a:pPr>
          <a:r>
            <a:rPr lang="nl-NL" sz="2600" dirty="0"/>
            <a:t>Maken opdracht 63, 64 en 67</a:t>
          </a:r>
          <a:endParaRPr lang="en-US" sz="2600" dirty="0"/>
        </a:p>
      </dgm:t>
    </dgm:pt>
    <dgm:pt modelId="{968EF10F-2CF2-4D03-B63F-0B6A1A9414EB}" type="parTrans" cxnId="{BFB51210-1C4B-43E3-9ED9-C5D6EE46B71A}">
      <dgm:prSet/>
      <dgm:spPr/>
      <dgm:t>
        <a:bodyPr/>
        <a:lstStyle/>
        <a:p>
          <a:endParaRPr lang="en-US"/>
        </a:p>
      </dgm:t>
    </dgm:pt>
    <dgm:pt modelId="{26331029-53C1-407A-A3DF-BBC49019BA0F}" type="sibTrans" cxnId="{BFB51210-1C4B-43E3-9ED9-C5D6EE46B71A}">
      <dgm:prSet/>
      <dgm:spPr/>
      <dgm:t>
        <a:bodyPr/>
        <a:lstStyle/>
        <a:p>
          <a:endParaRPr lang="en-US"/>
        </a:p>
      </dgm:t>
    </dgm:pt>
    <dgm:pt modelId="{8E2F264A-137B-4CD9-9363-39969D2C7110}">
      <dgm:prSet custT="1"/>
      <dgm:spPr/>
      <dgm:t>
        <a:bodyPr/>
        <a:lstStyle/>
        <a:p>
          <a:pPr>
            <a:defRPr cap="all"/>
          </a:pPr>
          <a:r>
            <a:rPr lang="nl-NL" sz="2400" dirty="0"/>
            <a:t>10min de tijd</a:t>
          </a:r>
        </a:p>
        <a:p>
          <a:pPr>
            <a:defRPr cap="all"/>
          </a:pPr>
          <a:r>
            <a:rPr lang="nl-NL" sz="2400" dirty="0"/>
            <a:t>13.35 Dus terug!</a:t>
          </a:r>
          <a:endParaRPr lang="en-US" sz="2400" dirty="0"/>
        </a:p>
      </dgm:t>
    </dgm:pt>
    <dgm:pt modelId="{D8631163-3BF7-483A-BD05-78C90C8B372E}" type="parTrans" cxnId="{02E3D6D9-3C66-4CBA-BBD3-B1CB17E9A489}">
      <dgm:prSet/>
      <dgm:spPr/>
      <dgm:t>
        <a:bodyPr/>
        <a:lstStyle/>
        <a:p>
          <a:endParaRPr lang="en-US"/>
        </a:p>
      </dgm:t>
    </dgm:pt>
    <dgm:pt modelId="{FA320FAB-D49C-4F5B-8FE3-6F965875CDB0}" type="sibTrans" cxnId="{02E3D6D9-3C66-4CBA-BBD3-B1CB17E9A489}">
      <dgm:prSet/>
      <dgm:spPr/>
      <dgm:t>
        <a:bodyPr/>
        <a:lstStyle/>
        <a:p>
          <a:endParaRPr lang="en-US"/>
        </a:p>
      </dgm:t>
    </dgm:pt>
    <dgm:pt modelId="{4E6A4BE7-15A3-4BB5-95BF-251FBF64C9F1}">
      <dgm:prSet/>
      <dgm:spPr/>
      <dgm:t>
        <a:bodyPr/>
        <a:lstStyle/>
        <a:p>
          <a:pPr>
            <a:defRPr cap="all"/>
          </a:pPr>
          <a:r>
            <a:rPr lang="nl-NL" dirty="0"/>
            <a:t>Je moet de vergadering verlaten</a:t>
          </a:r>
          <a:endParaRPr lang="en-US" dirty="0"/>
        </a:p>
      </dgm:t>
    </dgm:pt>
    <dgm:pt modelId="{169C7D14-60D7-404B-8E2C-A1E78D5BAE0F}" type="parTrans" cxnId="{D0361C76-07F3-4E77-87AC-4BDCF9976A2E}">
      <dgm:prSet/>
      <dgm:spPr/>
      <dgm:t>
        <a:bodyPr/>
        <a:lstStyle/>
        <a:p>
          <a:endParaRPr lang="en-US"/>
        </a:p>
      </dgm:t>
    </dgm:pt>
    <dgm:pt modelId="{8EDC3FC0-2BC7-48EE-BFB2-0487CA8C2563}" type="sibTrans" cxnId="{D0361C76-07F3-4E77-87AC-4BDCF9976A2E}">
      <dgm:prSet/>
      <dgm:spPr/>
      <dgm:t>
        <a:bodyPr/>
        <a:lstStyle/>
        <a:p>
          <a:endParaRPr lang="en-US"/>
        </a:p>
      </dgm:t>
    </dgm:pt>
    <dgm:pt modelId="{50B57DB8-9F6F-4FF3-A48F-72764C14F538}">
      <dgm:prSet/>
      <dgm:spPr/>
      <dgm:t>
        <a:bodyPr/>
        <a:lstStyle/>
        <a:p>
          <a:pPr>
            <a:defRPr cap="all"/>
          </a:pPr>
          <a:r>
            <a:rPr lang="nl-NL" dirty="0"/>
            <a:t>Heb je een vraag? Kom terug in de vergadering</a:t>
          </a:r>
          <a:endParaRPr lang="en-US" dirty="0"/>
        </a:p>
      </dgm:t>
    </dgm:pt>
    <dgm:pt modelId="{348D3A1F-46FE-4B7E-AA5E-540800AB7643}" type="parTrans" cxnId="{823D8DF5-D063-4D5E-A906-1895371C43F0}">
      <dgm:prSet/>
      <dgm:spPr/>
      <dgm:t>
        <a:bodyPr/>
        <a:lstStyle/>
        <a:p>
          <a:endParaRPr lang="en-US"/>
        </a:p>
      </dgm:t>
    </dgm:pt>
    <dgm:pt modelId="{454F1AFE-904E-4F5F-B1AB-66D9F92C4C6C}" type="sibTrans" cxnId="{823D8DF5-D063-4D5E-A906-1895371C43F0}">
      <dgm:prSet/>
      <dgm:spPr/>
      <dgm:t>
        <a:bodyPr/>
        <a:lstStyle/>
        <a:p>
          <a:endParaRPr lang="en-US"/>
        </a:p>
      </dgm:t>
    </dgm:pt>
    <dgm:pt modelId="{0ADC4A81-9149-4D8A-A112-99376CF92FA7}">
      <dgm:prSet/>
      <dgm:spPr/>
      <dgm:t>
        <a:bodyPr/>
        <a:lstStyle/>
        <a:p>
          <a:pPr>
            <a:defRPr cap="all"/>
          </a:pPr>
          <a:r>
            <a:rPr lang="nl-NL" dirty="0"/>
            <a:t>Ben je klaar ? Rest van de tijd = pauze</a:t>
          </a:r>
          <a:endParaRPr lang="en-US" dirty="0"/>
        </a:p>
      </dgm:t>
    </dgm:pt>
    <dgm:pt modelId="{809856AB-9302-4175-8868-5A4689A44A0F}" type="parTrans" cxnId="{07D58AA5-93C4-416F-8B91-5AE49A63244B}">
      <dgm:prSet/>
      <dgm:spPr/>
      <dgm:t>
        <a:bodyPr/>
        <a:lstStyle/>
        <a:p>
          <a:endParaRPr lang="en-US"/>
        </a:p>
      </dgm:t>
    </dgm:pt>
    <dgm:pt modelId="{157F86EC-479D-492C-A051-C4E862A46B36}" type="sibTrans" cxnId="{07D58AA5-93C4-416F-8B91-5AE49A63244B}">
      <dgm:prSet/>
      <dgm:spPr/>
      <dgm:t>
        <a:bodyPr/>
        <a:lstStyle/>
        <a:p>
          <a:endParaRPr lang="en-US"/>
        </a:p>
      </dgm:t>
    </dgm:pt>
    <dgm:pt modelId="{B39CD69D-5FE9-4CAD-883C-AD496728D242}" type="pres">
      <dgm:prSet presAssocID="{42552621-63CA-4978-B037-3EC255C9B055}" presName="root" presStyleCnt="0">
        <dgm:presLayoutVars>
          <dgm:dir/>
          <dgm:resizeHandles val="exact"/>
        </dgm:presLayoutVars>
      </dgm:prSet>
      <dgm:spPr/>
    </dgm:pt>
    <dgm:pt modelId="{2276DADE-6456-4B5F-B82E-6D66FE0A0B07}" type="pres">
      <dgm:prSet presAssocID="{B75CC224-570A-4A97-B837-047CE208A070}" presName="compNode" presStyleCnt="0"/>
      <dgm:spPr/>
    </dgm:pt>
    <dgm:pt modelId="{B59C19A5-B676-472D-A1E6-99084711756F}" type="pres">
      <dgm:prSet presAssocID="{B75CC224-570A-4A97-B837-047CE208A070}" presName="iconBgRect" presStyleLbl="bgShp" presStyleIdx="0" presStyleCnt="5"/>
      <dgm:spPr/>
    </dgm:pt>
    <dgm:pt modelId="{E5A61021-CD1A-4493-849E-041A5E3B35B9}" type="pres">
      <dgm:prSet presAssocID="{B75CC224-570A-4A97-B837-047CE208A07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5ECDFCEB-30DC-41F2-82D8-1368F7F05910}" type="pres">
      <dgm:prSet presAssocID="{B75CC224-570A-4A97-B837-047CE208A070}" presName="spaceRect" presStyleCnt="0"/>
      <dgm:spPr/>
    </dgm:pt>
    <dgm:pt modelId="{2A28AC5A-F6B3-4D77-8F5A-4C5710179047}" type="pres">
      <dgm:prSet presAssocID="{B75CC224-570A-4A97-B837-047CE208A070}" presName="textRect" presStyleLbl="revTx" presStyleIdx="0" presStyleCnt="5">
        <dgm:presLayoutVars>
          <dgm:chMax val="1"/>
          <dgm:chPref val="1"/>
        </dgm:presLayoutVars>
      </dgm:prSet>
      <dgm:spPr/>
    </dgm:pt>
    <dgm:pt modelId="{552AEB41-50DE-4269-97AF-FA3095F2C4B6}" type="pres">
      <dgm:prSet presAssocID="{26331029-53C1-407A-A3DF-BBC49019BA0F}" presName="sibTrans" presStyleCnt="0"/>
      <dgm:spPr/>
    </dgm:pt>
    <dgm:pt modelId="{0F0758FE-3305-482B-B1E0-2578140E9087}" type="pres">
      <dgm:prSet presAssocID="{8E2F264A-137B-4CD9-9363-39969D2C7110}" presName="compNode" presStyleCnt="0"/>
      <dgm:spPr/>
    </dgm:pt>
    <dgm:pt modelId="{99687912-C040-4CE0-A072-545ED354DC93}" type="pres">
      <dgm:prSet presAssocID="{8E2F264A-137B-4CD9-9363-39969D2C7110}" presName="iconBgRect" presStyleLbl="bgShp" presStyleIdx="1" presStyleCnt="5"/>
      <dgm:spPr/>
    </dgm:pt>
    <dgm:pt modelId="{7434D697-0047-43E1-A949-4651676BAFC1}" type="pres">
      <dgm:prSet presAssocID="{8E2F264A-137B-4CD9-9363-39969D2C711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70D72735-4146-4B61-9989-E3CD7396B5F6}" type="pres">
      <dgm:prSet presAssocID="{8E2F264A-137B-4CD9-9363-39969D2C7110}" presName="spaceRect" presStyleCnt="0"/>
      <dgm:spPr/>
    </dgm:pt>
    <dgm:pt modelId="{AC0C094A-3FA1-4C13-B9D5-5842B026EE15}" type="pres">
      <dgm:prSet presAssocID="{8E2F264A-137B-4CD9-9363-39969D2C7110}" presName="textRect" presStyleLbl="revTx" presStyleIdx="1" presStyleCnt="5">
        <dgm:presLayoutVars>
          <dgm:chMax val="1"/>
          <dgm:chPref val="1"/>
        </dgm:presLayoutVars>
      </dgm:prSet>
      <dgm:spPr/>
    </dgm:pt>
    <dgm:pt modelId="{8F1911C1-739E-4419-96D2-9F90ACA5D08D}" type="pres">
      <dgm:prSet presAssocID="{FA320FAB-D49C-4F5B-8FE3-6F965875CDB0}" presName="sibTrans" presStyleCnt="0"/>
      <dgm:spPr/>
    </dgm:pt>
    <dgm:pt modelId="{CF3FF0BB-FEE5-491F-A01D-8F8AB0B98825}" type="pres">
      <dgm:prSet presAssocID="{4E6A4BE7-15A3-4BB5-95BF-251FBF64C9F1}" presName="compNode" presStyleCnt="0"/>
      <dgm:spPr/>
    </dgm:pt>
    <dgm:pt modelId="{DDB35F8B-9482-468C-B57A-2F8F922EB782}" type="pres">
      <dgm:prSet presAssocID="{4E6A4BE7-15A3-4BB5-95BF-251FBF64C9F1}" presName="iconBgRect" presStyleLbl="bgShp" presStyleIdx="2" presStyleCnt="5"/>
      <dgm:spPr/>
    </dgm:pt>
    <dgm:pt modelId="{7025BA0B-0233-49BC-8162-0DA8C209C8FF}" type="pres">
      <dgm:prSet presAssocID="{4E6A4BE7-15A3-4BB5-95BF-251FBF64C9F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arschuwing"/>
        </a:ext>
      </dgm:extLst>
    </dgm:pt>
    <dgm:pt modelId="{7FE6274A-5DDF-4F1E-808D-3A73AB9C91EB}" type="pres">
      <dgm:prSet presAssocID="{4E6A4BE7-15A3-4BB5-95BF-251FBF64C9F1}" presName="spaceRect" presStyleCnt="0"/>
      <dgm:spPr/>
    </dgm:pt>
    <dgm:pt modelId="{F80E59F3-A450-412C-8EE8-9A2E3453A217}" type="pres">
      <dgm:prSet presAssocID="{4E6A4BE7-15A3-4BB5-95BF-251FBF64C9F1}" presName="textRect" presStyleLbl="revTx" presStyleIdx="2" presStyleCnt="5">
        <dgm:presLayoutVars>
          <dgm:chMax val="1"/>
          <dgm:chPref val="1"/>
        </dgm:presLayoutVars>
      </dgm:prSet>
      <dgm:spPr/>
    </dgm:pt>
    <dgm:pt modelId="{C7C8DBB1-99DC-4DF2-9257-7523E9DF733E}" type="pres">
      <dgm:prSet presAssocID="{8EDC3FC0-2BC7-48EE-BFB2-0487CA8C2563}" presName="sibTrans" presStyleCnt="0"/>
      <dgm:spPr/>
    </dgm:pt>
    <dgm:pt modelId="{87AFE5ED-396D-4023-B01E-70AAD1511DA7}" type="pres">
      <dgm:prSet presAssocID="{50B57DB8-9F6F-4FF3-A48F-72764C14F538}" presName="compNode" presStyleCnt="0"/>
      <dgm:spPr/>
    </dgm:pt>
    <dgm:pt modelId="{E751696D-CA01-47A5-A80C-D771C34A65E1}" type="pres">
      <dgm:prSet presAssocID="{50B57DB8-9F6F-4FF3-A48F-72764C14F538}" presName="iconBgRect" presStyleLbl="bgShp" presStyleIdx="3" presStyleCnt="5"/>
      <dgm:spPr/>
    </dgm:pt>
    <dgm:pt modelId="{D085416E-DF7C-4BE0-922C-C1E1F1EABAB4}" type="pres">
      <dgm:prSet presAssocID="{50B57DB8-9F6F-4FF3-A48F-72764C14F53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A49FD836-A1D6-4FEC-AB24-A4A23A8E3B88}" type="pres">
      <dgm:prSet presAssocID="{50B57DB8-9F6F-4FF3-A48F-72764C14F538}" presName="spaceRect" presStyleCnt="0"/>
      <dgm:spPr/>
    </dgm:pt>
    <dgm:pt modelId="{159ABEDF-75DC-4CD8-B7B1-0B44404FD7AE}" type="pres">
      <dgm:prSet presAssocID="{50B57DB8-9F6F-4FF3-A48F-72764C14F538}" presName="textRect" presStyleLbl="revTx" presStyleIdx="3" presStyleCnt="5">
        <dgm:presLayoutVars>
          <dgm:chMax val="1"/>
          <dgm:chPref val="1"/>
        </dgm:presLayoutVars>
      </dgm:prSet>
      <dgm:spPr/>
    </dgm:pt>
    <dgm:pt modelId="{FC0D3199-8CA0-4536-B28B-7B587D9B1F46}" type="pres">
      <dgm:prSet presAssocID="{454F1AFE-904E-4F5F-B1AB-66D9F92C4C6C}" presName="sibTrans" presStyleCnt="0"/>
      <dgm:spPr/>
    </dgm:pt>
    <dgm:pt modelId="{2E77744B-EDDA-470A-B9FD-278B594774FD}" type="pres">
      <dgm:prSet presAssocID="{0ADC4A81-9149-4D8A-A112-99376CF92FA7}" presName="compNode" presStyleCnt="0"/>
      <dgm:spPr/>
    </dgm:pt>
    <dgm:pt modelId="{880FCB0D-34C5-4F91-B719-C886DC6C541C}" type="pres">
      <dgm:prSet presAssocID="{0ADC4A81-9149-4D8A-A112-99376CF92FA7}" presName="iconBgRect" presStyleLbl="bgShp" presStyleIdx="4" presStyleCnt="5"/>
      <dgm:spPr/>
    </dgm:pt>
    <dgm:pt modelId="{2A0E2F65-F7C5-410E-97D8-C6FE22E8E529}" type="pres">
      <dgm:prSet presAssocID="{0ADC4A81-9149-4D8A-A112-99376CF92FA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derbreken"/>
        </a:ext>
      </dgm:extLst>
    </dgm:pt>
    <dgm:pt modelId="{3FEE2D45-A959-47DF-B8B4-319C5C87F63C}" type="pres">
      <dgm:prSet presAssocID="{0ADC4A81-9149-4D8A-A112-99376CF92FA7}" presName="spaceRect" presStyleCnt="0"/>
      <dgm:spPr/>
    </dgm:pt>
    <dgm:pt modelId="{6C618BEC-620B-4388-A4A8-7B4D1C457B17}" type="pres">
      <dgm:prSet presAssocID="{0ADC4A81-9149-4D8A-A112-99376CF92FA7}" presName="textRect" presStyleLbl="revTx" presStyleIdx="4" presStyleCnt="5" custScaleX="104367">
        <dgm:presLayoutVars>
          <dgm:chMax val="1"/>
          <dgm:chPref val="1"/>
        </dgm:presLayoutVars>
      </dgm:prSet>
      <dgm:spPr/>
    </dgm:pt>
  </dgm:ptLst>
  <dgm:cxnLst>
    <dgm:cxn modelId="{BFB51210-1C4B-43E3-9ED9-C5D6EE46B71A}" srcId="{42552621-63CA-4978-B037-3EC255C9B055}" destId="{B75CC224-570A-4A97-B837-047CE208A070}" srcOrd="0" destOrd="0" parTransId="{968EF10F-2CF2-4D03-B63F-0B6A1A9414EB}" sibTransId="{26331029-53C1-407A-A3DF-BBC49019BA0F}"/>
    <dgm:cxn modelId="{9C8B2B69-A3D7-483D-A81A-315887F3A7A3}" type="presOf" srcId="{8E2F264A-137B-4CD9-9363-39969D2C7110}" destId="{AC0C094A-3FA1-4C13-B9D5-5842B026EE15}" srcOrd="0" destOrd="0" presId="urn:microsoft.com/office/officeart/2018/5/layout/IconCircleLabelList"/>
    <dgm:cxn modelId="{D0361C76-07F3-4E77-87AC-4BDCF9976A2E}" srcId="{42552621-63CA-4978-B037-3EC255C9B055}" destId="{4E6A4BE7-15A3-4BB5-95BF-251FBF64C9F1}" srcOrd="2" destOrd="0" parTransId="{169C7D14-60D7-404B-8E2C-A1E78D5BAE0F}" sibTransId="{8EDC3FC0-2BC7-48EE-BFB2-0487CA8C2563}"/>
    <dgm:cxn modelId="{D4C6158B-8E59-4824-BC51-562FE603CD63}" type="presOf" srcId="{42552621-63CA-4978-B037-3EC255C9B055}" destId="{B39CD69D-5FE9-4CAD-883C-AD496728D242}" srcOrd="0" destOrd="0" presId="urn:microsoft.com/office/officeart/2018/5/layout/IconCircleLabelList"/>
    <dgm:cxn modelId="{CFE87D9D-B581-46D5-AB2D-FFA959A23DA2}" type="presOf" srcId="{4E6A4BE7-15A3-4BB5-95BF-251FBF64C9F1}" destId="{F80E59F3-A450-412C-8EE8-9A2E3453A217}" srcOrd="0" destOrd="0" presId="urn:microsoft.com/office/officeart/2018/5/layout/IconCircleLabelList"/>
    <dgm:cxn modelId="{07D58AA5-93C4-416F-8B91-5AE49A63244B}" srcId="{42552621-63CA-4978-B037-3EC255C9B055}" destId="{0ADC4A81-9149-4D8A-A112-99376CF92FA7}" srcOrd="4" destOrd="0" parTransId="{809856AB-9302-4175-8868-5A4689A44A0F}" sibTransId="{157F86EC-479D-492C-A051-C4E862A46B36}"/>
    <dgm:cxn modelId="{FA3EA5CE-580B-41AE-849D-5975FDCC629F}" type="presOf" srcId="{50B57DB8-9F6F-4FF3-A48F-72764C14F538}" destId="{159ABEDF-75DC-4CD8-B7B1-0B44404FD7AE}" srcOrd="0" destOrd="0" presId="urn:microsoft.com/office/officeart/2018/5/layout/IconCircleLabelList"/>
    <dgm:cxn modelId="{A4AA64CF-D6BE-45E2-A9DA-6C0A356DE3F5}" type="presOf" srcId="{0ADC4A81-9149-4D8A-A112-99376CF92FA7}" destId="{6C618BEC-620B-4388-A4A8-7B4D1C457B17}" srcOrd="0" destOrd="0" presId="urn:microsoft.com/office/officeart/2018/5/layout/IconCircleLabelList"/>
    <dgm:cxn modelId="{02E3D6D9-3C66-4CBA-BBD3-B1CB17E9A489}" srcId="{42552621-63CA-4978-B037-3EC255C9B055}" destId="{8E2F264A-137B-4CD9-9363-39969D2C7110}" srcOrd="1" destOrd="0" parTransId="{D8631163-3BF7-483A-BD05-78C90C8B372E}" sibTransId="{FA320FAB-D49C-4F5B-8FE3-6F965875CDB0}"/>
    <dgm:cxn modelId="{8EBD09EC-27D9-42E4-A4D6-B7645B43F20A}" type="presOf" srcId="{B75CC224-570A-4A97-B837-047CE208A070}" destId="{2A28AC5A-F6B3-4D77-8F5A-4C5710179047}" srcOrd="0" destOrd="0" presId="urn:microsoft.com/office/officeart/2018/5/layout/IconCircleLabelList"/>
    <dgm:cxn modelId="{823D8DF5-D063-4D5E-A906-1895371C43F0}" srcId="{42552621-63CA-4978-B037-3EC255C9B055}" destId="{50B57DB8-9F6F-4FF3-A48F-72764C14F538}" srcOrd="3" destOrd="0" parTransId="{348D3A1F-46FE-4B7E-AA5E-540800AB7643}" sibTransId="{454F1AFE-904E-4F5F-B1AB-66D9F92C4C6C}"/>
    <dgm:cxn modelId="{D98DBB74-A0DD-465B-A1DA-09DCD8CF9084}" type="presParOf" srcId="{B39CD69D-5FE9-4CAD-883C-AD496728D242}" destId="{2276DADE-6456-4B5F-B82E-6D66FE0A0B07}" srcOrd="0" destOrd="0" presId="urn:microsoft.com/office/officeart/2018/5/layout/IconCircleLabelList"/>
    <dgm:cxn modelId="{6318D48C-8FD1-4270-837E-724006C0C2AC}" type="presParOf" srcId="{2276DADE-6456-4B5F-B82E-6D66FE0A0B07}" destId="{B59C19A5-B676-472D-A1E6-99084711756F}" srcOrd="0" destOrd="0" presId="urn:microsoft.com/office/officeart/2018/5/layout/IconCircleLabelList"/>
    <dgm:cxn modelId="{9C888DA5-FB52-4943-9FDF-9EDBE0658F33}" type="presParOf" srcId="{2276DADE-6456-4B5F-B82E-6D66FE0A0B07}" destId="{E5A61021-CD1A-4493-849E-041A5E3B35B9}" srcOrd="1" destOrd="0" presId="urn:microsoft.com/office/officeart/2018/5/layout/IconCircleLabelList"/>
    <dgm:cxn modelId="{B62CDE61-9E74-492A-92EE-EBE2F4A82DFB}" type="presParOf" srcId="{2276DADE-6456-4B5F-B82E-6D66FE0A0B07}" destId="{5ECDFCEB-30DC-41F2-82D8-1368F7F05910}" srcOrd="2" destOrd="0" presId="urn:microsoft.com/office/officeart/2018/5/layout/IconCircleLabelList"/>
    <dgm:cxn modelId="{85CE2752-92A4-4957-A28E-03F6AA36772F}" type="presParOf" srcId="{2276DADE-6456-4B5F-B82E-6D66FE0A0B07}" destId="{2A28AC5A-F6B3-4D77-8F5A-4C5710179047}" srcOrd="3" destOrd="0" presId="urn:microsoft.com/office/officeart/2018/5/layout/IconCircleLabelList"/>
    <dgm:cxn modelId="{64DC3B54-10E5-456F-9168-DA96190E1902}" type="presParOf" srcId="{B39CD69D-5FE9-4CAD-883C-AD496728D242}" destId="{552AEB41-50DE-4269-97AF-FA3095F2C4B6}" srcOrd="1" destOrd="0" presId="urn:microsoft.com/office/officeart/2018/5/layout/IconCircleLabelList"/>
    <dgm:cxn modelId="{184F2B4D-39A0-455F-8F13-ED2B1E57D3AF}" type="presParOf" srcId="{B39CD69D-5FE9-4CAD-883C-AD496728D242}" destId="{0F0758FE-3305-482B-B1E0-2578140E9087}" srcOrd="2" destOrd="0" presId="urn:microsoft.com/office/officeart/2018/5/layout/IconCircleLabelList"/>
    <dgm:cxn modelId="{9145CB57-35A0-4610-AE6A-4187A4F1BBDC}" type="presParOf" srcId="{0F0758FE-3305-482B-B1E0-2578140E9087}" destId="{99687912-C040-4CE0-A072-545ED354DC93}" srcOrd="0" destOrd="0" presId="urn:microsoft.com/office/officeart/2018/5/layout/IconCircleLabelList"/>
    <dgm:cxn modelId="{FA80AE96-ADD7-46BC-8276-B70DDC06CFE5}" type="presParOf" srcId="{0F0758FE-3305-482B-B1E0-2578140E9087}" destId="{7434D697-0047-43E1-A949-4651676BAFC1}" srcOrd="1" destOrd="0" presId="urn:microsoft.com/office/officeart/2018/5/layout/IconCircleLabelList"/>
    <dgm:cxn modelId="{2DB86C33-58DC-49F7-AF09-B4EFC6A2EA1F}" type="presParOf" srcId="{0F0758FE-3305-482B-B1E0-2578140E9087}" destId="{70D72735-4146-4B61-9989-E3CD7396B5F6}" srcOrd="2" destOrd="0" presId="urn:microsoft.com/office/officeart/2018/5/layout/IconCircleLabelList"/>
    <dgm:cxn modelId="{BF1AEEF5-EA0A-413C-87B8-2194DC2641E0}" type="presParOf" srcId="{0F0758FE-3305-482B-B1E0-2578140E9087}" destId="{AC0C094A-3FA1-4C13-B9D5-5842B026EE15}" srcOrd="3" destOrd="0" presId="urn:microsoft.com/office/officeart/2018/5/layout/IconCircleLabelList"/>
    <dgm:cxn modelId="{468E3859-BF48-4A4B-80A7-1F636BE13B89}" type="presParOf" srcId="{B39CD69D-5FE9-4CAD-883C-AD496728D242}" destId="{8F1911C1-739E-4419-96D2-9F90ACA5D08D}" srcOrd="3" destOrd="0" presId="urn:microsoft.com/office/officeart/2018/5/layout/IconCircleLabelList"/>
    <dgm:cxn modelId="{DAF4D960-4CC7-469A-BEFB-61F77B5061F8}" type="presParOf" srcId="{B39CD69D-5FE9-4CAD-883C-AD496728D242}" destId="{CF3FF0BB-FEE5-491F-A01D-8F8AB0B98825}" srcOrd="4" destOrd="0" presId="urn:microsoft.com/office/officeart/2018/5/layout/IconCircleLabelList"/>
    <dgm:cxn modelId="{4A193C9D-C5DA-496B-B18A-347387DD38AB}" type="presParOf" srcId="{CF3FF0BB-FEE5-491F-A01D-8F8AB0B98825}" destId="{DDB35F8B-9482-468C-B57A-2F8F922EB782}" srcOrd="0" destOrd="0" presId="urn:microsoft.com/office/officeart/2018/5/layout/IconCircleLabelList"/>
    <dgm:cxn modelId="{2B0375F0-21A5-45F6-8245-AE6DA87A63BE}" type="presParOf" srcId="{CF3FF0BB-FEE5-491F-A01D-8F8AB0B98825}" destId="{7025BA0B-0233-49BC-8162-0DA8C209C8FF}" srcOrd="1" destOrd="0" presId="urn:microsoft.com/office/officeart/2018/5/layout/IconCircleLabelList"/>
    <dgm:cxn modelId="{4CE3651C-75A4-436A-A36F-C0B1DCB78C4A}" type="presParOf" srcId="{CF3FF0BB-FEE5-491F-A01D-8F8AB0B98825}" destId="{7FE6274A-5DDF-4F1E-808D-3A73AB9C91EB}" srcOrd="2" destOrd="0" presId="urn:microsoft.com/office/officeart/2018/5/layout/IconCircleLabelList"/>
    <dgm:cxn modelId="{2C743FCD-516D-4D86-AB92-66CCEF33511B}" type="presParOf" srcId="{CF3FF0BB-FEE5-491F-A01D-8F8AB0B98825}" destId="{F80E59F3-A450-412C-8EE8-9A2E3453A217}" srcOrd="3" destOrd="0" presId="urn:microsoft.com/office/officeart/2018/5/layout/IconCircleLabelList"/>
    <dgm:cxn modelId="{6ACDF0E1-4F50-4576-B590-5A3513CC6B11}" type="presParOf" srcId="{B39CD69D-5FE9-4CAD-883C-AD496728D242}" destId="{C7C8DBB1-99DC-4DF2-9257-7523E9DF733E}" srcOrd="5" destOrd="0" presId="urn:microsoft.com/office/officeart/2018/5/layout/IconCircleLabelList"/>
    <dgm:cxn modelId="{9740F2F4-71D6-45DC-AB37-3C12C2100E38}" type="presParOf" srcId="{B39CD69D-5FE9-4CAD-883C-AD496728D242}" destId="{87AFE5ED-396D-4023-B01E-70AAD1511DA7}" srcOrd="6" destOrd="0" presId="urn:microsoft.com/office/officeart/2018/5/layout/IconCircleLabelList"/>
    <dgm:cxn modelId="{862DC80E-FC99-4303-A1F5-F54FEA8E2743}" type="presParOf" srcId="{87AFE5ED-396D-4023-B01E-70AAD1511DA7}" destId="{E751696D-CA01-47A5-A80C-D771C34A65E1}" srcOrd="0" destOrd="0" presId="urn:microsoft.com/office/officeart/2018/5/layout/IconCircleLabelList"/>
    <dgm:cxn modelId="{0C139978-035C-40E2-B4B7-6B598BCE2A12}" type="presParOf" srcId="{87AFE5ED-396D-4023-B01E-70AAD1511DA7}" destId="{D085416E-DF7C-4BE0-922C-C1E1F1EABAB4}" srcOrd="1" destOrd="0" presId="urn:microsoft.com/office/officeart/2018/5/layout/IconCircleLabelList"/>
    <dgm:cxn modelId="{7120C662-51F1-4AFE-8C5F-727A16DED663}" type="presParOf" srcId="{87AFE5ED-396D-4023-B01E-70AAD1511DA7}" destId="{A49FD836-A1D6-4FEC-AB24-A4A23A8E3B88}" srcOrd="2" destOrd="0" presId="urn:microsoft.com/office/officeart/2018/5/layout/IconCircleLabelList"/>
    <dgm:cxn modelId="{00DB52BA-6475-402B-BF0F-A1291662E9FB}" type="presParOf" srcId="{87AFE5ED-396D-4023-B01E-70AAD1511DA7}" destId="{159ABEDF-75DC-4CD8-B7B1-0B44404FD7AE}" srcOrd="3" destOrd="0" presId="urn:microsoft.com/office/officeart/2018/5/layout/IconCircleLabelList"/>
    <dgm:cxn modelId="{FBF23ECD-C780-4BBA-9027-D80D2BAA146E}" type="presParOf" srcId="{B39CD69D-5FE9-4CAD-883C-AD496728D242}" destId="{FC0D3199-8CA0-4536-B28B-7B587D9B1F46}" srcOrd="7" destOrd="0" presId="urn:microsoft.com/office/officeart/2018/5/layout/IconCircleLabelList"/>
    <dgm:cxn modelId="{F32C08DD-E6BA-43E2-B599-5E4FC3EF9E11}" type="presParOf" srcId="{B39CD69D-5FE9-4CAD-883C-AD496728D242}" destId="{2E77744B-EDDA-470A-B9FD-278B594774FD}" srcOrd="8" destOrd="0" presId="urn:microsoft.com/office/officeart/2018/5/layout/IconCircleLabelList"/>
    <dgm:cxn modelId="{81C146D4-4835-4589-94C0-B34B36BD371E}" type="presParOf" srcId="{2E77744B-EDDA-470A-B9FD-278B594774FD}" destId="{880FCB0D-34C5-4F91-B719-C886DC6C541C}" srcOrd="0" destOrd="0" presId="urn:microsoft.com/office/officeart/2018/5/layout/IconCircleLabelList"/>
    <dgm:cxn modelId="{702E0E78-2BEF-4901-BC20-DE6C977F6315}" type="presParOf" srcId="{2E77744B-EDDA-470A-B9FD-278B594774FD}" destId="{2A0E2F65-F7C5-410E-97D8-C6FE22E8E529}" srcOrd="1" destOrd="0" presId="urn:microsoft.com/office/officeart/2018/5/layout/IconCircleLabelList"/>
    <dgm:cxn modelId="{C0E52252-666B-4D9E-9F7F-74548F729660}" type="presParOf" srcId="{2E77744B-EDDA-470A-B9FD-278B594774FD}" destId="{3FEE2D45-A959-47DF-B8B4-319C5C87F63C}" srcOrd="2" destOrd="0" presId="urn:microsoft.com/office/officeart/2018/5/layout/IconCircleLabelList"/>
    <dgm:cxn modelId="{6860B238-D733-4610-99EB-A507AD5B998D}" type="presParOf" srcId="{2E77744B-EDDA-470A-B9FD-278B594774FD}" destId="{6C618BEC-620B-4388-A4A8-7B4D1C457B1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552621-63CA-4978-B037-3EC255C9B05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75CC224-570A-4A97-B837-047CE208A07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 sz="2600" dirty="0"/>
            <a:t>Maken opdracht 70 en 71</a:t>
          </a:r>
          <a:endParaRPr lang="en-US" sz="2600" dirty="0"/>
        </a:p>
      </dgm:t>
    </dgm:pt>
    <dgm:pt modelId="{968EF10F-2CF2-4D03-B63F-0B6A1A9414EB}" type="parTrans" cxnId="{BFB51210-1C4B-43E3-9ED9-C5D6EE46B71A}">
      <dgm:prSet/>
      <dgm:spPr/>
      <dgm:t>
        <a:bodyPr/>
        <a:lstStyle/>
        <a:p>
          <a:endParaRPr lang="en-US"/>
        </a:p>
      </dgm:t>
    </dgm:pt>
    <dgm:pt modelId="{26331029-53C1-407A-A3DF-BBC49019BA0F}" type="sibTrans" cxnId="{BFB51210-1C4B-43E3-9ED9-C5D6EE46B71A}">
      <dgm:prSet/>
      <dgm:spPr/>
      <dgm:t>
        <a:bodyPr/>
        <a:lstStyle/>
        <a:p>
          <a:endParaRPr lang="en-US"/>
        </a:p>
      </dgm:t>
    </dgm:pt>
    <dgm:pt modelId="{8E2F264A-137B-4CD9-9363-39969D2C711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 sz="2400" dirty="0"/>
            <a:t>10min de tijd</a:t>
          </a:r>
        </a:p>
        <a:p>
          <a:pPr>
            <a:lnSpc>
              <a:spcPct val="100000"/>
            </a:lnSpc>
            <a:defRPr cap="all"/>
          </a:pPr>
          <a:r>
            <a:rPr lang="nl-NL" sz="2400" dirty="0"/>
            <a:t>Dus …… terug!</a:t>
          </a:r>
          <a:endParaRPr lang="en-US" sz="2400" dirty="0"/>
        </a:p>
      </dgm:t>
    </dgm:pt>
    <dgm:pt modelId="{D8631163-3BF7-483A-BD05-78C90C8B372E}" type="parTrans" cxnId="{02E3D6D9-3C66-4CBA-BBD3-B1CB17E9A489}">
      <dgm:prSet/>
      <dgm:spPr/>
      <dgm:t>
        <a:bodyPr/>
        <a:lstStyle/>
        <a:p>
          <a:endParaRPr lang="en-US"/>
        </a:p>
      </dgm:t>
    </dgm:pt>
    <dgm:pt modelId="{FA320FAB-D49C-4F5B-8FE3-6F965875CDB0}" type="sibTrans" cxnId="{02E3D6D9-3C66-4CBA-BBD3-B1CB17E9A489}">
      <dgm:prSet/>
      <dgm:spPr/>
      <dgm:t>
        <a:bodyPr/>
        <a:lstStyle/>
        <a:p>
          <a:endParaRPr lang="en-US"/>
        </a:p>
      </dgm:t>
    </dgm:pt>
    <dgm:pt modelId="{50B57DB8-9F6F-4FF3-A48F-72764C14F53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 dirty="0"/>
            <a:t>Heb je een vraag? Kom terug in de vergadering</a:t>
          </a:r>
          <a:endParaRPr lang="en-US" dirty="0"/>
        </a:p>
      </dgm:t>
    </dgm:pt>
    <dgm:pt modelId="{348D3A1F-46FE-4B7E-AA5E-540800AB7643}" type="parTrans" cxnId="{823D8DF5-D063-4D5E-A906-1895371C43F0}">
      <dgm:prSet/>
      <dgm:spPr/>
      <dgm:t>
        <a:bodyPr/>
        <a:lstStyle/>
        <a:p>
          <a:endParaRPr lang="en-US"/>
        </a:p>
      </dgm:t>
    </dgm:pt>
    <dgm:pt modelId="{454F1AFE-904E-4F5F-B1AB-66D9F92C4C6C}" type="sibTrans" cxnId="{823D8DF5-D063-4D5E-A906-1895371C43F0}">
      <dgm:prSet/>
      <dgm:spPr/>
      <dgm:t>
        <a:bodyPr/>
        <a:lstStyle/>
        <a:p>
          <a:endParaRPr lang="en-US"/>
        </a:p>
      </dgm:t>
    </dgm:pt>
    <dgm:pt modelId="{0ADC4A81-9149-4D8A-A112-99376CF92FA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 dirty="0"/>
            <a:t>Ben je klaar ? Rest van de tijd = pauze</a:t>
          </a:r>
          <a:endParaRPr lang="en-US" dirty="0"/>
        </a:p>
      </dgm:t>
    </dgm:pt>
    <dgm:pt modelId="{809856AB-9302-4175-8868-5A4689A44A0F}" type="parTrans" cxnId="{07D58AA5-93C4-416F-8B91-5AE49A63244B}">
      <dgm:prSet/>
      <dgm:spPr/>
      <dgm:t>
        <a:bodyPr/>
        <a:lstStyle/>
        <a:p>
          <a:endParaRPr lang="en-US"/>
        </a:p>
      </dgm:t>
    </dgm:pt>
    <dgm:pt modelId="{157F86EC-479D-492C-A051-C4E862A46B36}" type="sibTrans" cxnId="{07D58AA5-93C4-416F-8B91-5AE49A63244B}">
      <dgm:prSet/>
      <dgm:spPr/>
      <dgm:t>
        <a:bodyPr/>
        <a:lstStyle/>
        <a:p>
          <a:endParaRPr lang="en-US"/>
        </a:p>
      </dgm:t>
    </dgm:pt>
    <dgm:pt modelId="{B39CD69D-5FE9-4CAD-883C-AD496728D242}" type="pres">
      <dgm:prSet presAssocID="{42552621-63CA-4978-B037-3EC255C9B055}" presName="root" presStyleCnt="0">
        <dgm:presLayoutVars>
          <dgm:dir/>
          <dgm:resizeHandles val="exact"/>
        </dgm:presLayoutVars>
      </dgm:prSet>
      <dgm:spPr/>
    </dgm:pt>
    <dgm:pt modelId="{2276DADE-6456-4B5F-B82E-6D66FE0A0B07}" type="pres">
      <dgm:prSet presAssocID="{B75CC224-570A-4A97-B837-047CE208A070}" presName="compNode" presStyleCnt="0"/>
      <dgm:spPr/>
    </dgm:pt>
    <dgm:pt modelId="{B59C19A5-B676-472D-A1E6-99084711756F}" type="pres">
      <dgm:prSet presAssocID="{B75CC224-570A-4A97-B837-047CE208A070}" presName="iconBgRect" presStyleLbl="bgShp" presStyleIdx="0" presStyleCnt="4"/>
      <dgm:spPr/>
    </dgm:pt>
    <dgm:pt modelId="{E5A61021-CD1A-4493-849E-041A5E3B35B9}" type="pres">
      <dgm:prSet presAssocID="{B75CC224-570A-4A97-B837-047CE208A07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5ECDFCEB-30DC-41F2-82D8-1368F7F05910}" type="pres">
      <dgm:prSet presAssocID="{B75CC224-570A-4A97-B837-047CE208A070}" presName="spaceRect" presStyleCnt="0"/>
      <dgm:spPr/>
    </dgm:pt>
    <dgm:pt modelId="{2A28AC5A-F6B3-4D77-8F5A-4C5710179047}" type="pres">
      <dgm:prSet presAssocID="{B75CC224-570A-4A97-B837-047CE208A070}" presName="textRect" presStyleLbl="revTx" presStyleIdx="0" presStyleCnt="4">
        <dgm:presLayoutVars>
          <dgm:chMax val="1"/>
          <dgm:chPref val="1"/>
        </dgm:presLayoutVars>
      </dgm:prSet>
      <dgm:spPr/>
    </dgm:pt>
    <dgm:pt modelId="{552AEB41-50DE-4269-97AF-FA3095F2C4B6}" type="pres">
      <dgm:prSet presAssocID="{26331029-53C1-407A-A3DF-BBC49019BA0F}" presName="sibTrans" presStyleCnt="0"/>
      <dgm:spPr/>
    </dgm:pt>
    <dgm:pt modelId="{0F0758FE-3305-482B-B1E0-2578140E9087}" type="pres">
      <dgm:prSet presAssocID="{8E2F264A-137B-4CD9-9363-39969D2C7110}" presName="compNode" presStyleCnt="0"/>
      <dgm:spPr/>
    </dgm:pt>
    <dgm:pt modelId="{99687912-C040-4CE0-A072-545ED354DC93}" type="pres">
      <dgm:prSet presAssocID="{8E2F264A-137B-4CD9-9363-39969D2C7110}" presName="iconBgRect" presStyleLbl="bgShp" presStyleIdx="1" presStyleCnt="4"/>
      <dgm:spPr/>
    </dgm:pt>
    <dgm:pt modelId="{7434D697-0047-43E1-A949-4651676BAFC1}" type="pres">
      <dgm:prSet presAssocID="{8E2F264A-137B-4CD9-9363-39969D2C711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70D72735-4146-4B61-9989-E3CD7396B5F6}" type="pres">
      <dgm:prSet presAssocID="{8E2F264A-137B-4CD9-9363-39969D2C7110}" presName="spaceRect" presStyleCnt="0"/>
      <dgm:spPr/>
    </dgm:pt>
    <dgm:pt modelId="{AC0C094A-3FA1-4C13-B9D5-5842B026EE15}" type="pres">
      <dgm:prSet presAssocID="{8E2F264A-137B-4CD9-9363-39969D2C7110}" presName="textRect" presStyleLbl="revTx" presStyleIdx="1" presStyleCnt="4">
        <dgm:presLayoutVars>
          <dgm:chMax val="1"/>
          <dgm:chPref val="1"/>
        </dgm:presLayoutVars>
      </dgm:prSet>
      <dgm:spPr/>
    </dgm:pt>
    <dgm:pt modelId="{8F1911C1-739E-4419-96D2-9F90ACA5D08D}" type="pres">
      <dgm:prSet presAssocID="{FA320FAB-D49C-4F5B-8FE3-6F965875CDB0}" presName="sibTrans" presStyleCnt="0"/>
      <dgm:spPr/>
    </dgm:pt>
    <dgm:pt modelId="{87AFE5ED-396D-4023-B01E-70AAD1511DA7}" type="pres">
      <dgm:prSet presAssocID="{50B57DB8-9F6F-4FF3-A48F-72764C14F538}" presName="compNode" presStyleCnt="0"/>
      <dgm:spPr/>
    </dgm:pt>
    <dgm:pt modelId="{E751696D-CA01-47A5-A80C-D771C34A65E1}" type="pres">
      <dgm:prSet presAssocID="{50B57DB8-9F6F-4FF3-A48F-72764C14F538}" presName="iconBgRect" presStyleLbl="bgShp" presStyleIdx="2" presStyleCnt="4"/>
      <dgm:spPr/>
    </dgm:pt>
    <dgm:pt modelId="{D085416E-DF7C-4BE0-922C-C1E1F1EABAB4}" type="pres">
      <dgm:prSet presAssocID="{50B57DB8-9F6F-4FF3-A48F-72764C14F53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A49FD836-A1D6-4FEC-AB24-A4A23A8E3B88}" type="pres">
      <dgm:prSet presAssocID="{50B57DB8-9F6F-4FF3-A48F-72764C14F538}" presName="spaceRect" presStyleCnt="0"/>
      <dgm:spPr/>
    </dgm:pt>
    <dgm:pt modelId="{159ABEDF-75DC-4CD8-B7B1-0B44404FD7AE}" type="pres">
      <dgm:prSet presAssocID="{50B57DB8-9F6F-4FF3-A48F-72764C14F538}" presName="textRect" presStyleLbl="revTx" presStyleIdx="2" presStyleCnt="4">
        <dgm:presLayoutVars>
          <dgm:chMax val="1"/>
          <dgm:chPref val="1"/>
        </dgm:presLayoutVars>
      </dgm:prSet>
      <dgm:spPr/>
    </dgm:pt>
    <dgm:pt modelId="{FC0D3199-8CA0-4536-B28B-7B587D9B1F46}" type="pres">
      <dgm:prSet presAssocID="{454F1AFE-904E-4F5F-B1AB-66D9F92C4C6C}" presName="sibTrans" presStyleCnt="0"/>
      <dgm:spPr/>
    </dgm:pt>
    <dgm:pt modelId="{2E77744B-EDDA-470A-B9FD-278B594774FD}" type="pres">
      <dgm:prSet presAssocID="{0ADC4A81-9149-4D8A-A112-99376CF92FA7}" presName="compNode" presStyleCnt="0"/>
      <dgm:spPr/>
    </dgm:pt>
    <dgm:pt modelId="{880FCB0D-34C5-4F91-B719-C886DC6C541C}" type="pres">
      <dgm:prSet presAssocID="{0ADC4A81-9149-4D8A-A112-99376CF92FA7}" presName="iconBgRect" presStyleLbl="bgShp" presStyleIdx="3" presStyleCnt="4"/>
      <dgm:spPr/>
    </dgm:pt>
    <dgm:pt modelId="{2A0E2F65-F7C5-410E-97D8-C6FE22E8E529}" type="pres">
      <dgm:prSet presAssocID="{0ADC4A81-9149-4D8A-A112-99376CF92FA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derbreken"/>
        </a:ext>
      </dgm:extLst>
    </dgm:pt>
    <dgm:pt modelId="{3FEE2D45-A959-47DF-B8B4-319C5C87F63C}" type="pres">
      <dgm:prSet presAssocID="{0ADC4A81-9149-4D8A-A112-99376CF92FA7}" presName="spaceRect" presStyleCnt="0"/>
      <dgm:spPr/>
    </dgm:pt>
    <dgm:pt modelId="{6C618BEC-620B-4388-A4A8-7B4D1C457B17}" type="pres">
      <dgm:prSet presAssocID="{0ADC4A81-9149-4D8A-A112-99376CF92FA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FB51210-1C4B-43E3-9ED9-C5D6EE46B71A}" srcId="{42552621-63CA-4978-B037-3EC255C9B055}" destId="{B75CC224-570A-4A97-B837-047CE208A070}" srcOrd="0" destOrd="0" parTransId="{968EF10F-2CF2-4D03-B63F-0B6A1A9414EB}" sibTransId="{26331029-53C1-407A-A3DF-BBC49019BA0F}"/>
    <dgm:cxn modelId="{9C8B2B69-A3D7-483D-A81A-315887F3A7A3}" type="presOf" srcId="{8E2F264A-137B-4CD9-9363-39969D2C7110}" destId="{AC0C094A-3FA1-4C13-B9D5-5842B026EE15}" srcOrd="0" destOrd="0" presId="urn:microsoft.com/office/officeart/2018/5/layout/IconCircleLabelList"/>
    <dgm:cxn modelId="{D4C6158B-8E59-4824-BC51-562FE603CD63}" type="presOf" srcId="{42552621-63CA-4978-B037-3EC255C9B055}" destId="{B39CD69D-5FE9-4CAD-883C-AD496728D242}" srcOrd="0" destOrd="0" presId="urn:microsoft.com/office/officeart/2018/5/layout/IconCircleLabelList"/>
    <dgm:cxn modelId="{07D58AA5-93C4-416F-8B91-5AE49A63244B}" srcId="{42552621-63CA-4978-B037-3EC255C9B055}" destId="{0ADC4A81-9149-4D8A-A112-99376CF92FA7}" srcOrd="3" destOrd="0" parTransId="{809856AB-9302-4175-8868-5A4689A44A0F}" sibTransId="{157F86EC-479D-492C-A051-C4E862A46B36}"/>
    <dgm:cxn modelId="{FA3EA5CE-580B-41AE-849D-5975FDCC629F}" type="presOf" srcId="{50B57DB8-9F6F-4FF3-A48F-72764C14F538}" destId="{159ABEDF-75DC-4CD8-B7B1-0B44404FD7AE}" srcOrd="0" destOrd="0" presId="urn:microsoft.com/office/officeart/2018/5/layout/IconCircleLabelList"/>
    <dgm:cxn modelId="{A4AA64CF-D6BE-45E2-A9DA-6C0A356DE3F5}" type="presOf" srcId="{0ADC4A81-9149-4D8A-A112-99376CF92FA7}" destId="{6C618BEC-620B-4388-A4A8-7B4D1C457B17}" srcOrd="0" destOrd="0" presId="urn:microsoft.com/office/officeart/2018/5/layout/IconCircleLabelList"/>
    <dgm:cxn modelId="{02E3D6D9-3C66-4CBA-BBD3-B1CB17E9A489}" srcId="{42552621-63CA-4978-B037-3EC255C9B055}" destId="{8E2F264A-137B-4CD9-9363-39969D2C7110}" srcOrd="1" destOrd="0" parTransId="{D8631163-3BF7-483A-BD05-78C90C8B372E}" sibTransId="{FA320FAB-D49C-4F5B-8FE3-6F965875CDB0}"/>
    <dgm:cxn modelId="{8EBD09EC-27D9-42E4-A4D6-B7645B43F20A}" type="presOf" srcId="{B75CC224-570A-4A97-B837-047CE208A070}" destId="{2A28AC5A-F6B3-4D77-8F5A-4C5710179047}" srcOrd="0" destOrd="0" presId="urn:microsoft.com/office/officeart/2018/5/layout/IconCircleLabelList"/>
    <dgm:cxn modelId="{823D8DF5-D063-4D5E-A906-1895371C43F0}" srcId="{42552621-63CA-4978-B037-3EC255C9B055}" destId="{50B57DB8-9F6F-4FF3-A48F-72764C14F538}" srcOrd="2" destOrd="0" parTransId="{348D3A1F-46FE-4B7E-AA5E-540800AB7643}" sibTransId="{454F1AFE-904E-4F5F-B1AB-66D9F92C4C6C}"/>
    <dgm:cxn modelId="{D98DBB74-A0DD-465B-A1DA-09DCD8CF9084}" type="presParOf" srcId="{B39CD69D-5FE9-4CAD-883C-AD496728D242}" destId="{2276DADE-6456-4B5F-B82E-6D66FE0A0B07}" srcOrd="0" destOrd="0" presId="urn:microsoft.com/office/officeart/2018/5/layout/IconCircleLabelList"/>
    <dgm:cxn modelId="{6318D48C-8FD1-4270-837E-724006C0C2AC}" type="presParOf" srcId="{2276DADE-6456-4B5F-B82E-6D66FE0A0B07}" destId="{B59C19A5-B676-472D-A1E6-99084711756F}" srcOrd="0" destOrd="0" presId="urn:microsoft.com/office/officeart/2018/5/layout/IconCircleLabelList"/>
    <dgm:cxn modelId="{9C888DA5-FB52-4943-9FDF-9EDBE0658F33}" type="presParOf" srcId="{2276DADE-6456-4B5F-B82E-6D66FE0A0B07}" destId="{E5A61021-CD1A-4493-849E-041A5E3B35B9}" srcOrd="1" destOrd="0" presId="urn:microsoft.com/office/officeart/2018/5/layout/IconCircleLabelList"/>
    <dgm:cxn modelId="{B62CDE61-9E74-492A-92EE-EBE2F4A82DFB}" type="presParOf" srcId="{2276DADE-6456-4B5F-B82E-6D66FE0A0B07}" destId="{5ECDFCEB-30DC-41F2-82D8-1368F7F05910}" srcOrd="2" destOrd="0" presId="urn:microsoft.com/office/officeart/2018/5/layout/IconCircleLabelList"/>
    <dgm:cxn modelId="{85CE2752-92A4-4957-A28E-03F6AA36772F}" type="presParOf" srcId="{2276DADE-6456-4B5F-B82E-6D66FE0A0B07}" destId="{2A28AC5A-F6B3-4D77-8F5A-4C5710179047}" srcOrd="3" destOrd="0" presId="urn:microsoft.com/office/officeart/2018/5/layout/IconCircleLabelList"/>
    <dgm:cxn modelId="{64DC3B54-10E5-456F-9168-DA96190E1902}" type="presParOf" srcId="{B39CD69D-5FE9-4CAD-883C-AD496728D242}" destId="{552AEB41-50DE-4269-97AF-FA3095F2C4B6}" srcOrd="1" destOrd="0" presId="urn:microsoft.com/office/officeart/2018/5/layout/IconCircleLabelList"/>
    <dgm:cxn modelId="{184F2B4D-39A0-455F-8F13-ED2B1E57D3AF}" type="presParOf" srcId="{B39CD69D-5FE9-4CAD-883C-AD496728D242}" destId="{0F0758FE-3305-482B-B1E0-2578140E9087}" srcOrd="2" destOrd="0" presId="urn:microsoft.com/office/officeart/2018/5/layout/IconCircleLabelList"/>
    <dgm:cxn modelId="{9145CB57-35A0-4610-AE6A-4187A4F1BBDC}" type="presParOf" srcId="{0F0758FE-3305-482B-B1E0-2578140E9087}" destId="{99687912-C040-4CE0-A072-545ED354DC93}" srcOrd="0" destOrd="0" presId="urn:microsoft.com/office/officeart/2018/5/layout/IconCircleLabelList"/>
    <dgm:cxn modelId="{FA80AE96-ADD7-46BC-8276-B70DDC06CFE5}" type="presParOf" srcId="{0F0758FE-3305-482B-B1E0-2578140E9087}" destId="{7434D697-0047-43E1-A949-4651676BAFC1}" srcOrd="1" destOrd="0" presId="urn:microsoft.com/office/officeart/2018/5/layout/IconCircleLabelList"/>
    <dgm:cxn modelId="{2DB86C33-58DC-49F7-AF09-B4EFC6A2EA1F}" type="presParOf" srcId="{0F0758FE-3305-482B-B1E0-2578140E9087}" destId="{70D72735-4146-4B61-9989-E3CD7396B5F6}" srcOrd="2" destOrd="0" presId="urn:microsoft.com/office/officeart/2018/5/layout/IconCircleLabelList"/>
    <dgm:cxn modelId="{BF1AEEF5-EA0A-413C-87B8-2194DC2641E0}" type="presParOf" srcId="{0F0758FE-3305-482B-B1E0-2578140E9087}" destId="{AC0C094A-3FA1-4C13-B9D5-5842B026EE15}" srcOrd="3" destOrd="0" presId="urn:microsoft.com/office/officeart/2018/5/layout/IconCircleLabelList"/>
    <dgm:cxn modelId="{468E3859-BF48-4A4B-80A7-1F636BE13B89}" type="presParOf" srcId="{B39CD69D-5FE9-4CAD-883C-AD496728D242}" destId="{8F1911C1-739E-4419-96D2-9F90ACA5D08D}" srcOrd="3" destOrd="0" presId="urn:microsoft.com/office/officeart/2018/5/layout/IconCircleLabelList"/>
    <dgm:cxn modelId="{9740F2F4-71D6-45DC-AB37-3C12C2100E38}" type="presParOf" srcId="{B39CD69D-5FE9-4CAD-883C-AD496728D242}" destId="{87AFE5ED-396D-4023-B01E-70AAD1511DA7}" srcOrd="4" destOrd="0" presId="urn:microsoft.com/office/officeart/2018/5/layout/IconCircleLabelList"/>
    <dgm:cxn modelId="{862DC80E-FC99-4303-A1F5-F54FEA8E2743}" type="presParOf" srcId="{87AFE5ED-396D-4023-B01E-70AAD1511DA7}" destId="{E751696D-CA01-47A5-A80C-D771C34A65E1}" srcOrd="0" destOrd="0" presId="urn:microsoft.com/office/officeart/2018/5/layout/IconCircleLabelList"/>
    <dgm:cxn modelId="{0C139978-035C-40E2-B4B7-6B598BCE2A12}" type="presParOf" srcId="{87AFE5ED-396D-4023-B01E-70AAD1511DA7}" destId="{D085416E-DF7C-4BE0-922C-C1E1F1EABAB4}" srcOrd="1" destOrd="0" presId="urn:microsoft.com/office/officeart/2018/5/layout/IconCircleLabelList"/>
    <dgm:cxn modelId="{7120C662-51F1-4AFE-8C5F-727A16DED663}" type="presParOf" srcId="{87AFE5ED-396D-4023-B01E-70AAD1511DA7}" destId="{A49FD836-A1D6-4FEC-AB24-A4A23A8E3B88}" srcOrd="2" destOrd="0" presId="urn:microsoft.com/office/officeart/2018/5/layout/IconCircleLabelList"/>
    <dgm:cxn modelId="{00DB52BA-6475-402B-BF0F-A1291662E9FB}" type="presParOf" srcId="{87AFE5ED-396D-4023-B01E-70AAD1511DA7}" destId="{159ABEDF-75DC-4CD8-B7B1-0B44404FD7AE}" srcOrd="3" destOrd="0" presId="urn:microsoft.com/office/officeart/2018/5/layout/IconCircleLabelList"/>
    <dgm:cxn modelId="{FBF23ECD-C780-4BBA-9027-D80D2BAA146E}" type="presParOf" srcId="{B39CD69D-5FE9-4CAD-883C-AD496728D242}" destId="{FC0D3199-8CA0-4536-B28B-7B587D9B1F46}" srcOrd="5" destOrd="0" presId="urn:microsoft.com/office/officeart/2018/5/layout/IconCircleLabelList"/>
    <dgm:cxn modelId="{F32C08DD-E6BA-43E2-B599-5E4FC3EF9E11}" type="presParOf" srcId="{B39CD69D-5FE9-4CAD-883C-AD496728D242}" destId="{2E77744B-EDDA-470A-B9FD-278B594774FD}" srcOrd="6" destOrd="0" presId="urn:microsoft.com/office/officeart/2018/5/layout/IconCircleLabelList"/>
    <dgm:cxn modelId="{81C146D4-4835-4589-94C0-B34B36BD371E}" type="presParOf" srcId="{2E77744B-EDDA-470A-B9FD-278B594774FD}" destId="{880FCB0D-34C5-4F91-B719-C886DC6C541C}" srcOrd="0" destOrd="0" presId="urn:microsoft.com/office/officeart/2018/5/layout/IconCircleLabelList"/>
    <dgm:cxn modelId="{702E0E78-2BEF-4901-BC20-DE6C977F6315}" type="presParOf" srcId="{2E77744B-EDDA-470A-B9FD-278B594774FD}" destId="{2A0E2F65-F7C5-410E-97D8-C6FE22E8E529}" srcOrd="1" destOrd="0" presId="urn:microsoft.com/office/officeart/2018/5/layout/IconCircleLabelList"/>
    <dgm:cxn modelId="{C0E52252-666B-4D9E-9F7F-74548F729660}" type="presParOf" srcId="{2E77744B-EDDA-470A-B9FD-278B594774FD}" destId="{3FEE2D45-A959-47DF-B8B4-319C5C87F63C}" srcOrd="2" destOrd="0" presId="urn:microsoft.com/office/officeart/2018/5/layout/IconCircleLabelList"/>
    <dgm:cxn modelId="{6860B238-D733-4610-99EB-A507AD5B998D}" type="presParOf" srcId="{2E77744B-EDDA-470A-B9FD-278B594774FD}" destId="{6C618BEC-620B-4388-A4A8-7B4D1C457B1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552621-63CA-4978-B037-3EC255C9B05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75CC224-570A-4A97-B837-047CE208A070}">
      <dgm:prSet custT="1"/>
      <dgm:spPr/>
      <dgm:t>
        <a:bodyPr/>
        <a:lstStyle/>
        <a:p>
          <a:pPr>
            <a:defRPr cap="all"/>
          </a:pPr>
          <a:r>
            <a:rPr lang="nl-NL" sz="2600" dirty="0"/>
            <a:t>Maken opdracht 53, 54 en 55</a:t>
          </a:r>
          <a:endParaRPr lang="en-US" sz="2600" dirty="0"/>
        </a:p>
      </dgm:t>
    </dgm:pt>
    <dgm:pt modelId="{968EF10F-2CF2-4D03-B63F-0B6A1A9414EB}" type="parTrans" cxnId="{BFB51210-1C4B-43E3-9ED9-C5D6EE46B71A}">
      <dgm:prSet/>
      <dgm:spPr/>
      <dgm:t>
        <a:bodyPr/>
        <a:lstStyle/>
        <a:p>
          <a:endParaRPr lang="en-US"/>
        </a:p>
      </dgm:t>
    </dgm:pt>
    <dgm:pt modelId="{26331029-53C1-407A-A3DF-BBC49019BA0F}" type="sibTrans" cxnId="{BFB51210-1C4B-43E3-9ED9-C5D6EE46B71A}">
      <dgm:prSet/>
      <dgm:spPr/>
      <dgm:t>
        <a:bodyPr/>
        <a:lstStyle/>
        <a:p>
          <a:endParaRPr lang="en-US"/>
        </a:p>
      </dgm:t>
    </dgm:pt>
    <dgm:pt modelId="{8E2F264A-137B-4CD9-9363-39969D2C7110}">
      <dgm:prSet custT="1"/>
      <dgm:spPr/>
      <dgm:t>
        <a:bodyPr/>
        <a:lstStyle/>
        <a:p>
          <a:pPr>
            <a:defRPr cap="all"/>
          </a:pPr>
          <a:r>
            <a:rPr lang="nl-NL" sz="2400" dirty="0"/>
            <a:t>10min de tijd</a:t>
          </a:r>
        </a:p>
        <a:p>
          <a:pPr>
            <a:defRPr cap="all"/>
          </a:pPr>
          <a:r>
            <a:rPr lang="nl-NL" sz="2400" dirty="0"/>
            <a:t>Dus …. terug!</a:t>
          </a:r>
          <a:endParaRPr lang="en-US" sz="2400" dirty="0"/>
        </a:p>
      </dgm:t>
    </dgm:pt>
    <dgm:pt modelId="{D8631163-3BF7-483A-BD05-78C90C8B372E}" type="parTrans" cxnId="{02E3D6D9-3C66-4CBA-BBD3-B1CB17E9A489}">
      <dgm:prSet/>
      <dgm:spPr/>
      <dgm:t>
        <a:bodyPr/>
        <a:lstStyle/>
        <a:p>
          <a:endParaRPr lang="en-US"/>
        </a:p>
      </dgm:t>
    </dgm:pt>
    <dgm:pt modelId="{FA320FAB-D49C-4F5B-8FE3-6F965875CDB0}" type="sibTrans" cxnId="{02E3D6D9-3C66-4CBA-BBD3-B1CB17E9A489}">
      <dgm:prSet/>
      <dgm:spPr/>
      <dgm:t>
        <a:bodyPr/>
        <a:lstStyle/>
        <a:p>
          <a:endParaRPr lang="en-US"/>
        </a:p>
      </dgm:t>
    </dgm:pt>
    <dgm:pt modelId="{4E6A4BE7-15A3-4BB5-95BF-251FBF64C9F1}">
      <dgm:prSet/>
      <dgm:spPr/>
      <dgm:t>
        <a:bodyPr/>
        <a:lstStyle/>
        <a:p>
          <a:pPr>
            <a:defRPr cap="all"/>
          </a:pPr>
          <a:r>
            <a:rPr lang="nl-NL" dirty="0"/>
            <a:t>Je moet de vergadering verlaten</a:t>
          </a:r>
          <a:endParaRPr lang="en-US" dirty="0"/>
        </a:p>
      </dgm:t>
    </dgm:pt>
    <dgm:pt modelId="{169C7D14-60D7-404B-8E2C-A1E78D5BAE0F}" type="parTrans" cxnId="{D0361C76-07F3-4E77-87AC-4BDCF9976A2E}">
      <dgm:prSet/>
      <dgm:spPr/>
      <dgm:t>
        <a:bodyPr/>
        <a:lstStyle/>
        <a:p>
          <a:endParaRPr lang="en-US"/>
        </a:p>
      </dgm:t>
    </dgm:pt>
    <dgm:pt modelId="{8EDC3FC0-2BC7-48EE-BFB2-0487CA8C2563}" type="sibTrans" cxnId="{D0361C76-07F3-4E77-87AC-4BDCF9976A2E}">
      <dgm:prSet/>
      <dgm:spPr/>
      <dgm:t>
        <a:bodyPr/>
        <a:lstStyle/>
        <a:p>
          <a:endParaRPr lang="en-US"/>
        </a:p>
      </dgm:t>
    </dgm:pt>
    <dgm:pt modelId="{50B57DB8-9F6F-4FF3-A48F-72764C14F538}">
      <dgm:prSet/>
      <dgm:spPr/>
      <dgm:t>
        <a:bodyPr/>
        <a:lstStyle/>
        <a:p>
          <a:pPr>
            <a:defRPr cap="all"/>
          </a:pPr>
          <a:r>
            <a:rPr lang="nl-NL" dirty="0"/>
            <a:t>Heb je een vraag? Kom terug in de vergadering</a:t>
          </a:r>
          <a:endParaRPr lang="en-US" dirty="0"/>
        </a:p>
      </dgm:t>
    </dgm:pt>
    <dgm:pt modelId="{348D3A1F-46FE-4B7E-AA5E-540800AB7643}" type="parTrans" cxnId="{823D8DF5-D063-4D5E-A906-1895371C43F0}">
      <dgm:prSet/>
      <dgm:spPr/>
      <dgm:t>
        <a:bodyPr/>
        <a:lstStyle/>
        <a:p>
          <a:endParaRPr lang="en-US"/>
        </a:p>
      </dgm:t>
    </dgm:pt>
    <dgm:pt modelId="{454F1AFE-904E-4F5F-B1AB-66D9F92C4C6C}" type="sibTrans" cxnId="{823D8DF5-D063-4D5E-A906-1895371C43F0}">
      <dgm:prSet/>
      <dgm:spPr/>
      <dgm:t>
        <a:bodyPr/>
        <a:lstStyle/>
        <a:p>
          <a:endParaRPr lang="en-US"/>
        </a:p>
      </dgm:t>
    </dgm:pt>
    <dgm:pt modelId="{0ADC4A81-9149-4D8A-A112-99376CF92FA7}">
      <dgm:prSet/>
      <dgm:spPr/>
      <dgm:t>
        <a:bodyPr/>
        <a:lstStyle/>
        <a:p>
          <a:pPr>
            <a:defRPr cap="all"/>
          </a:pPr>
          <a:r>
            <a:rPr lang="nl-NL" dirty="0"/>
            <a:t>Ben je klaar ? Rest van de tijd = pauze</a:t>
          </a:r>
          <a:endParaRPr lang="en-US" dirty="0"/>
        </a:p>
      </dgm:t>
    </dgm:pt>
    <dgm:pt modelId="{809856AB-9302-4175-8868-5A4689A44A0F}" type="parTrans" cxnId="{07D58AA5-93C4-416F-8B91-5AE49A63244B}">
      <dgm:prSet/>
      <dgm:spPr/>
      <dgm:t>
        <a:bodyPr/>
        <a:lstStyle/>
        <a:p>
          <a:endParaRPr lang="en-US"/>
        </a:p>
      </dgm:t>
    </dgm:pt>
    <dgm:pt modelId="{157F86EC-479D-492C-A051-C4E862A46B36}" type="sibTrans" cxnId="{07D58AA5-93C4-416F-8B91-5AE49A63244B}">
      <dgm:prSet/>
      <dgm:spPr/>
      <dgm:t>
        <a:bodyPr/>
        <a:lstStyle/>
        <a:p>
          <a:endParaRPr lang="en-US"/>
        </a:p>
      </dgm:t>
    </dgm:pt>
    <dgm:pt modelId="{B39CD69D-5FE9-4CAD-883C-AD496728D242}" type="pres">
      <dgm:prSet presAssocID="{42552621-63CA-4978-B037-3EC255C9B055}" presName="root" presStyleCnt="0">
        <dgm:presLayoutVars>
          <dgm:dir/>
          <dgm:resizeHandles val="exact"/>
        </dgm:presLayoutVars>
      </dgm:prSet>
      <dgm:spPr/>
    </dgm:pt>
    <dgm:pt modelId="{2276DADE-6456-4B5F-B82E-6D66FE0A0B07}" type="pres">
      <dgm:prSet presAssocID="{B75CC224-570A-4A97-B837-047CE208A070}" presName="compNode" presStyleCnt="0"/>
      <dgm:spPr/>
    </dgm:pt>
    <dgm:pt modelId="{B59C19A5-B676-472D-A1E6-99084711756F}" type="pres">
      <dgm:prSet presAssocID="{B75CC224-570A-4A97-B837-047CE208A070}" presName="iconBgRect" presStyleLbl="bgShp" presStyleIdx="0" presStyleCnt="5"/>
      <dgm:spPr/>
    </dgm:pt>
    <dgm:pt modelId="{E5A61021-CD1A-4493-849E-041A5E3B35B9}" type="pres">
      <dgm:prSet presAssocID="{B75CC224-570A-4A97-B837-047CE208A07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5ECDFCEB-30DC-41F2-82D8-1368F7F05910}" type="pres">
      <dgm:prSet presAssocID="{B75CC224-570A-4A97-B837-047CE208A070}" presName="spaceRect" presStyleCnt="0"/>
      <dgm:spPr/>
    </dgm:pt>
    <dgm:pt modelId="{2A28AC5A-F6B3-4D77-8F5A-4C5710179047}" type="pres">
      <dgm:prSet presAssocID="{B75CC224-570A-4A97-B837-047CE208A070}" presName="textRect" presStyleLbl="revTx" presStyleIdx="0" presStyleCnt="5">
        <dgm:presLayoutVars>
          <dgm:chMax val="1"/>
          <dgm:chPref val="1"/>
        </dgm:presLayoutVars>
      </dgm:prSet>
      <dgm:spPr/>
    </dgm:pt>
    <dgm:pt modelId="{552AEB41-50DE-4269-97AF-FA3095F2C4B6}" type="pres">
      <dgm:prSet presAssocID="{26331029-53C1-407A-A3DF-BBC49019BA0F}" presName="sibTrans" presStyleCnt="0"/>
      <dgm:spPr/>
    </dgm:pt>
    <dgm:pt modelId="{0F0758FE-3305-482B-B1E0-2578140E9087}" type="pres">
      <dgm:prSet presAssocID="{8E2F264A-137B-4CD9-9363-39969D2C7110}" presName="compNode" presStyleCnt="0"/>
      <dgm:spPr/>
    </dgm:pt>
    <dgm:pt modelId="{99687912-C040-4CE0-A072-545ED354DC93}" type="pres">
      <dgm:prSet presAssocID="{8E2F264A-137B-4CD9-9363-39969D2C7110}" presName="iconBgRect" presStyleLbl="bgShp" presStyleIdx="1" presStyleCnt="5"/>
      <dgm:spPr/>
    </dgm:pt>
    <dgm:pt modelId="{7434D697-0047-43E1-A949-4651676BAFC1}" type="pres">
      <dgm:prSet presAssocID="{8E2F264A-137B-4CD9-9363-39969D2C711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70D72735-4146-4B61-9989-E3CD7396B5F6}" type="pres">
      <dgm:prSet presAssocID="{8E2F264A-137B-4CD9-9363-39969D2C7110}" presName="spaceRect" presStyleCnt="0"/>
      <dgm:spPr/>
    </dgm:pt>
    <dgm:pt modelId="{AC0C094A-3FA1-4C13-B9D5-5842B026EE15}" type="pres">
      <dgm:prSet presAssocID="{8E2F264A-137B-4CD9-9363-39969D2C7110}" presName="textRect" presStyleLbl="revTx" presStyleIdx="1" presStyleCnt="5">
        <dgm:presLayoutVars>
          <dgm:chMax val="1"/>
          <dgm:chPref val="1"/>
        </dgm:presLayoutVars>
      </dgm:prSet>
      <dgm:spPr/>
    </dgm:pt>
    <dgm:pt modelId="{8F1911C1-739E-4419-96D2-9F90ACA5D08D}" type="pres">
      <dgm:prSet presAssocID="{FA320FAB-D49C-4F5B-8FE3-6F965875CDB0}" presName="sibTrans" presStyleCnt="0"/>
      <dgm:spPr/>
    </dgm:pt>
    <dgm:pt modelId="{CF3FF0BB-FEE5-491F-A01D-8F8AB0B98825}" type="pres">
      <dgm:prSet presAssocID="{4E6A4BE7-15A3-4BB5-95BF-251FBF64C9F1}" presName="compNode" presStyleCnt="0"/>
      <dgm:spPr/>
    </dgm:pt>
    <dgm:pt modelId="{DDB35F8B-9482-468C-B57A-2F8F922EB782}" type="pres">
      <dgm:prSet presAssocID="{4E6A4BE7-15A3-4BB5-95BF-251FBF64C9F1}" presName="iconBgRect" presStyleLbl="bgShp" presStyleIdx="2" presStyleCnt="5"/>
      <dgm:spPr/>
    </dgm:pt>
    <dgm:pt modelId="{7025BA0B-0233-49BC-8162-0DA8C209C8FF}" type="pres">
      <dgm:prSet presAssocID="{4E6A4BE7-15A3-4BB5-95BF-251FBF64C9F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arschuwing"/>
        </a:ext>
      </dgm:extLst>
    </dgm:pt>
    <dgm:pt modelId="{7FE6274A-5DDF-4F1E-808D-3A73AB9C91EB}" type="pres">
      <dgm:prSet presAssocID="{4E6A4BE7-15A3-4BB5-95BF-251FBF64C9F1}" presName="spaceRect" presStyleCnt="0"/>
      <dgm:spPr/>
    </dgm:pt>
    <dgm:pt modelId="{F80E59F3-A450-412C-8EE8-9A2E3453A217}" type="pres">
      <dgm:prSet presAssocID="{4E6A4BE7-15A3-4BB5-95BF-251FBF64C9F1}" presName="textRect" presStyleLbl="revTx" presStyleIdx="2" presStyleCnt="5">
        <dgm:presLayoutVars>
          <dgm:chMax val="1"/>
          <dgm:chPref val="1"/>
        </dgm:presLayoutVars>
      </dgm:prSet>
      <dgm:spPr/>
    </dgm:pt>
    <dgm:pt modelId="{C7C8DBB1-99DC-4DF2-9257-7523E9DF733E}" type="pres">
      <dgm:prSet presAssocID="{8EDC3FC0-2BC7-48EE-BFB2-0487CA8C2563}" presName="sibTrans" presStyleCnt="0"/>
      <dgm:spPr/>
    </dgm:pt>
    <dgm:pt modelId="{87AFE5ED-396D-4023-B01E-70AAD1511DA7}" type="pres">
      <dgm:prSet presAssocID="{50B57DB8-9F6F-4FF3-A48F-72764C14F538}" presName="compNode" presStyleCnt="0"/>
      <dgm:spPr/>
    </dgm:pt>
    <dgm:pt modelId="{E751696D-CA01-47A5-A80C-D771C34A65E1}" type="pres">
      <dgm:prSet presAssocID="{50B57DB8-9F6F-4FF3-A48F-72764C14F538}" presName="iconBgRect" presStyleLbl="bgShp" presStyleIdx="3" presStyleCnt="5"/>
      <dgm:spPr/>
    </dgm:pt>
    <dgm:pt modelId="{D085416E-DF7C-4BE0-922C-C1E1F1EABAB4}" type="pres">
      <dgm:prSet presAssocID="{50B57DB8-9F6F-4FF3-A48F-72764C14F53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A49FD836-A1D6-4FEC-AB24-A4A23A8E3B88}" type="pres">
      <dgm:prSet presAssocID="{50B57DB8-9F6F-4FF3-A48F-72764C14F538}" presName="spaceRect" presStyleCnt="0"/>
      <dgm:spPr/>
    </dgm:pt>
    <dgm:pt modelId="{159ABEDF-75DC-4CD8-B7B1-0B44404FD7AE}" type="pres">
      <dgm:prSet presAssocID="{50B57DB8-9F6F-4FF3-A48F-72764C14F538}" presName="textRect" presStyleLbl="revTx" presStyleIdx="3" presStyleCnt="5">
        <dgm:presLayoutVars>
          <dgm:chMax val="1"/>
          <dgm:chPref val="1"/>
        </dgm:presLayoutVars>
      </dgm:prSet>
      <dgm:spPr/>
    </dgm:pt>
    <dgm:pt modelId="{FC0D3199-8CA0-4536-B28B-7B587D9B1F46}" type="pres">
      <dgm:prSet presAssocID="{454F1AFE-904E-4F5F-B1AB-66D9F92C4C6C}" presName="sibTrans" presStyleCnt="0"/>
      <dgm:spPr/>
    </dgm:pt>
    <dgm:pt modelId="{2E77744B-EDDA-470A-B9FD-278B594774FD}" type="pres">
      <dgm:prSet presAssocID="{0ADC4A81-9149-4D8A-A112-99376CF92FA7}" presName="compNode" presStyleCnt="0"/>
      <dgm:spPr/>
    </dgm:pt>
    <dgm:pt modelId="{880FCB0D-34C5-4F91-B719-C886DC6C541C}" type="pres">
      <dgm:prSet presAssocID="{0ADC4A81-9149-4D8A-A112-99376CF92FA7}" presName="iconBgRect" presStyleLbl="bgShp" presStyleIdx="4" presStyleCnt="5"/>
      <dgm:spPr/>
    </dgm:pt>
    <dgm:pt modelId="{2A0E2F65-F7C5-410E-97D8-C6FE22E8E529}" type="pres">
      <dgm:prSet presAssocID="{0ADC4A81-9149-4D8A-A112-99376CF92FA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derbreken"/>
        </a:ext>
      </dgm:extLst>
    </dgm:pt>
    <dgm:pt modelId="{3FEE2D45-A959-47DF-B8B4-319C5C87F63C}" type="pres">
      <dgm:prSet presAssocID="{0ADC4A81-9149-4D8A-A112-99376CF92FA7}" presName="spaceRect" presStyleCnt="0"/>
      <dgm:spPr/>
    </dgm:pt>
    <dgm:pt modelId="{6C618BEC-620B-4388-A4A8-7B4D1C457B17}" type="pres">
      <dgm:prSet presAssocID="{0ADC4A81-9149-4D8A-A112-99376CF92FA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BFB51210-1C4B-43E3-9ED9-C5D6EE46B71A}" srcId="{42552621-63CA-4978-B037-3EC255C9B055}" destId="{B75CC224-570A-4A97-B837-047CE208A070}" srcOrd="0" destOrd="0" parTransId="{968EF10F-2CF2-4D03-B63F-0B6A1A9414EB}" sibTransId="{26331029-53C1-407A-A3DF-BBC49019BA0F}"/>
    <dgm:cxn modelId="{9C8B2B69-A3D7-483D-A81A-315887F3A7A3}" type="presOf" srcId="{8E2F264A-137B-4CD9-9363-39969D2C7110}" destId="{AC0C094A-3FA1-4C13-B9D5-5842B026EE15}" srcOrd="0" destOrd="0" presId="urn:microsoft.com/office/officeart/2018/5/layout/IconCircleLabelList"/>
    <dgm:cxn modelId="{D0361C76-07F3-4E77-87AC-4BDCF9976A2E}" srcId="{42552621-63CA-4978-B037-3EC255C9B055}" destId="{4E6A4BE7-15A3-4BB5-95BF-251FBF64C9F1}" srcOrd="2" destOrd="0" parTransId="{169C7D14-60D7-404B-8E2C-A1E78D5BAE0F}" sibTransId="{8EDC3FC0-2BC7-48EE-BFB2-0487CA8C2563}"/>
    <dgm:cxn modelId="{D4C6158B-8E59-4824-BC51-562FE603CD63}" type="presOf" srcId="{42552621-63CA-4978-B037-3EC255C9B055}" destId="{B39CD69D-5FE9-4CAD-883C-AD496728D242}" srcOrd="0" destOrd="0" presId="urn:microsoft.com/office/officeart/2018/5/layout/IconCircleLabelList"/>
    <dgm:cxn modelId="{CFE87D9D-B581-46D5-AB2D-FFA959A23DA2}" type="presOf" srcId="{4E6A4BE7-15A3-4BB5-95BF-251FBF64C9F1}" destId="{F80E59F3-A450-412C-8EE8-9A2E3453A217}" srcOrd="0" destOrd="0" presId="urn:microsoft.com/office/officeart/2018/5/layout/IconCircleLabelList"/>
    <dgm:cxn modelId="{07D58AA5-93C4-416F-8B91-5AE49A63244B}" srcId="{42552621-63CA-4978-B037-3EC255C9B055}" destId="{0ADC4A81-9149-4D8A-A112-99376CF92FA7}" srcOrd="4" destOrd="0" parTransId="{809856AB-9302-4175-8868-5A4689A44A0F}" sibTransId="{157F86EC-479D-492C-A051-C4E862A46B36}"/>
    <dgm:cxn modelId="{FA3EA5CE-580B-41AE-849D-5975FDCC629F}" type="presOf" srcId="{50B57DB8-9F6F-4FF3-A48F-72764C14F538}" destId="{159ABEDF-75DC-4CD8-B7B1-0B44404FD7AE}" srcOrd="0" destOrd="0" presId="urn:microsoft.com/office/officeart/2018/5/layout/IconCircleLabelList"/>
    <dgm:cxn modelId="{A4AA64CF-D6BE-45E2-A9DA-6C0A356DE3F5}" type="presOf" srcId="{0ADC4A81-9149-4D8A-A112-99376CF92FA7}" destId="{6C618BEC-620B-4388-A4A8-7B4D1C457B17}" srcOrd="0" destOrd="0" presId="urn:microsoft.com/office/officeart/2018/5/layout/IconCircleLabelList"/>
    <dgm:cxn modelId="{02E3D6D9-3C66-4CBA-BBD3-B1CB17E9A489}" srcId="{42552621-63CA-4978-B037-3EC255C9B055}" destId="{8E2F264A-137B-4CD9-9363-39969D2C7110}" srcOrd="1" destOrd="0" parTransId="{D8631163-3BF7-483A-BD05-78C90C8B372E}" sibTransId="{FA320FAB-D49C-4F5B-8FE3-6F965875CDB0}"/>
    <dgm:cxn modelId="{8EBD09EC-27D9-42E4-A4D6-B7645B43F20A}" type="presOf" srcId="{B75CC224-570A-4A97-B837-047CE208A070}" destId="{2A28AC5A-F6B3-4D77-8F5A-4C5710179047}" srcOrd="0" destOrd="0" presId="urn:microsoft.com/office/officeart/2018/5/layout/IconCircleLabelList"/>
    <dgm:cxn modelId="{823D8DF5-D063-4D5E-A906-1895371C43F0}" srcId="{42552621-63CA-4978-B037-3EC255C9B055}" destId="{50B57DB8-9F6F-4FF3-A48F-72764C14F538}" srcOrd="3" destOrd="0" parTransId="{348D3A1F-46FE-4B7E-AA5E-540800AB7643}" sibTransId="{454F1AFE-904E-4F5F-B1AB-66D9F92C4C6C}"/>
    <dgm:cxn modelId="{D98DBB74-A0DD-465B-A1DA-09DCD8CF9084}" type="presParOf" srcId="{B39CD69D-5FE9-4CAD-883C-AD496728D242}" destId="{2276DADE-6456-4B5F-B82E-6D66FE0A0B07}" srcOrd="0" destOrd="0" presId="urn:microsoft.com/office/officeart/2018/5/layout/IconCircleLabelList"/>
    <dgm:cxn modelId="{6318D48C-8FD1-4270-837E-724006C0C2AC}" type="presParOf" srcId="{2276DADE-6456-4B5F-B82E-6D66FE0A0B07}" destId="{B59C19A5-B676-472D-A1E6-99084711756F}" srcOrd="0" destOrd="0" presId="urn:microsoft.com/office/officeart/2018/5/layout/IconCircleLabelList"/>
    <dgm:cxn modelId="{9C888DA5-FB52-4943-9FDF-9EDBE0658F33}" type="presParOf" srcId="{2276DADE-6456-4B5F-B82E-6D66FE0A0B07}" destId="{E5A61021-CD1A-4493-849E-041A5E3B35B9}" srcOrd="1" destOrd="0" presId="urn:microsoft.com/office/officeart/2018/5/layout/IconCircleLabelList"/>
    <dgm:cxn modelId="{B62CDE61-9E74-492A-92EE-EBE2F4A82DFB}" type="presParOf" srcId="{2276DADE-6456-4B5F-B82E-6D66FE0A0B07}" destId="{5ECDFCEB-30DC-41F2-82D8-1368F7F05910}" srcOrd="2" destOrd="0" presId="urn:microsoft.com/office/officeart/2018/5/layout/IconCircleLabelList"/>
    <dgm:cxn modelId="{85CE2752-92A4-4957-A28E-03F6AA36772F}" type="presParOf" srcId="{2276DADE-6456-4B5F-B82E-6D66FE0A0B07}" destId="{2A28AC5A-F6B3-4D77-8F5A-4C5710179047}" srcOrd="3" destOrd="0" presId="urn:microsoft.com/office/officeart/2018/5/layout/IconCircleLabelList"/>
    <dgm:cxn modelId="{64DC3B54-10E5-456F-9168-DA96190E1902}" type="presParOf" srcId="{B39CD69D-5FE9-4CAD-883C-AD496728D242}" destId="{552AEB41-50DE-4269-97AF-FA3095F2C4B6}" srcOrd="1" destOrd="0" presId="urn:microsoft.com/office/officeart/2018/5/layout/IconCircleLabelList"/>
    <dgm:cxn modelId="{184F2B4D-39A0-455F-8F13-ED2B1E57D3AF}" type="presParOf" srcId="{B39CD69D-5FE9-4CAD-883C-AD496728D242}" destId="{0F0758FE-3305-482B-B1E0-2578140E9087}" srcOrd="2" destOrd="0" presId="urn:microsoft.com/office/officeart/2018/5/layout/IconCircleLabelList"/>
    <dgm:cxn modelId="{9145CB57-35A0-4610-AE6A-4187A4F1BBDC}" type="presParOf" srcId="{0F0758FE-3305-482B-B1E0-2578140E9087}" destId="{99687912-C040-4CE0-A072-545ED354DC93}" srcOrd="0" destOrd="0" presId="urn:microsoft.com/office/officeart/2018/5/layout/IconCircleLabelList"/>
    <dgm:cxn modelId="{FA80AE96-ADD7-46BC-8276-B70DDC06CFE5}" type="presParOf" srcId="{0F0758FE-3305-482B-B1E0-2578140E9087}" destId="{7434D697-0047-43E1-A949-4651676BAFC1}" srcOrd="1" destOrd="0" presId="urn:microsoft.com/office/officeart/2018/5/layout/IconCircleLabelList"/>
    <dgm:cxn modelId="{2DB86C33-58DC-49F7-AF09-B4EFC6A2EA1F}" type="presParOf" srcId="{0F0758FE-3305-482B-B1E0-2578140E9087}" destId="{70D72735-4146-4B61-9989-E3CD7396B5F6}" srcOrd="2" destOrd="0" presId="urn:microsoft.com/office/officeart/2018/5/layout/IconCircleLabelList"/>
    <dgm:cxn modelId="{BF1AEEF5-EA0A-413C-87B8-2194DC2641E0}" type="presParOf" srcId="{0F0758FE-3305-482B-B1E0-2578140E9087}" destId="{AC0C094A-3FA1-4C13-B9D5-5842B026EE15}" srcOrd="3" destOrd="0" presId="urn:microsoft.com/office/officeart/2018/5/layout/IconCircleLabelList"/>
    <dgm:cxn modelId="{468E3859-BF48-4A4B-80A7-1F636BE13B89}" type="presParOf" srcId="{B39CD69D-5FE9-4CAD-883C-AD496728D242}" destId="{8F1911C1-739E-4419-96D2-9F90ACA5D08D}" srcOrd="3" destOrd="0" presId="urn:microsoft.com/office/officeart/2018/5/layout/IconCircleLabelList"/>
    <dgm:cxn modelId="{DAF4D960-4CC7-469A-BEFB-61F77B5061F8}" type="presParOf" srcId="{B39CD69D-5FE9-4CAD-883C-AD496728D242}" destId="{CF3FF0BB-FEE5-491F-A01D-8F8AB0B98825}" srcOrd="4" destOrd="0" presId="urn:microsoft.com/office/officeart/2018/5/layout/IconCircleLabelList"/>
    <dgm:cxn modelId="{4A193C9D-C5DA-496B-B18A-347387DD38AB}" type="presParOf" srcId="{CF3FF0BB-FEE5-491F-A01D-8F8AB0B98825}" destId="{DDB35F8B-9482-468C-B57A-2F8F922EB782}" srcOrd="0" destOrd="0" presId="urn:microsoft.com/office/officeart/2018/5/layout/IconCircleLabelList"/>
    <dgm:cxn modelId="{2B0375F0-21A5-45F6-8245-AE6DA87A63BE}" type="presParOf" srcId="{CF3FF0BB-FEE5-491F-A01D-8F8AB0B98825}" destId="{7025BA0B-0233-49BC-8162-0DA8C209C8FF}" srcOrd="1" destOrd="0" presId="urn:microsoft.com/office/officeart/2018/5/layout/IconCircleLabelList"/>
    <dgm:cxn modelId="{4CE3651C-75A4-436A-A36F-C0B1DCB78C4A}" type="presParOf" srcId="{CF3FF0BB-FEE5-491F-A01D-8F8AB0B98825}" destId="{7FE6274A-5DDF-4F1E-808D-3A73AB9C91EB}" srcOrd="2" destOrd="0" presId="urn:microsoft.com/office/officeart/2018/5/layout/IconCircleLabelList"/>
    <dgm:cxn modelId="{2C743FCD-516D-4D86-AB92-66CCEF33511B}" type="presParOf" srcId="{CF3FF0BB-FEE5-491F-A01D-8F8AB0B98825}" destId="{F80E59F3-A450-412C-8EE8-9A2E3453A217}" srcOrd="3" destOrd="0" presId="urn:microsoft.com/office/officeart/2018/5/layout/IconCircleLabelList"/>
    <dgm:cxn modelId="{6ACDF0E1-4F50-4576-B590-5A3513CC6B11}" type="presParOf" srcId="{B39CD69D-5FE9-4CAD-883C-AD496728D242}" destId="{C7C8DBB1-99DC-4DF2-9257-7523E9DF733E}" srcOrd="5" destOrd="0" presId="urn:microsoft.com/office/officeart/2018/5/layout/IconCircleLabelList"/>
    <dgm:cxn modelId="{9740F2F4-71D6-45DC-AB37-3C12C2100E38}" type="presParOf" srcId="{B39CD69D-5FE9-4CAD-883C-AD496728D242}" destId="{87AFE5ED-396D-4023-B01E-70AAD1511DA7}" srcOrd="6" destOrd="0" presId="urn:microsoft.com/office/officeart/2018/5/layout/IconCircleLabelList"/>
    <dgm:cxn modelId="{862DC80E-FC99-4303-A1F5-F54FEA8E2743}" type="presParOf" srcId="{87AFE5ED-396D-4023-B01E-70AAD1511DA7}" destId="{E751696D-CA01-47A5-A80C-D771C34A65E1}" srcOrd="0" destOrd="0" presId="urn:microsoft.com/office/officeart/2018/5/layout/IconCircleLabelList"/>
    <dgm:cxn modelId="{0C139978-035C-40E2-B4B7-6B598BCE2A12}" type="presParOf" srcId="{87AFE5ED-396D-4023-B01E-70AAD1511DA7}" destId="{D085416E-DF7C-4BE0-922C-C1E1F1EABAB4}" srcOrd="1" destOrd="0" presId="urn:microsoft.com/office/officeart/2018/5/layout/IconCircleLabelList"/>
    <dgm:cxn modelId="{7120C662-51F1-4AFE-8C5F-727A16DED663}" type="presParOf" srcId="{87AFE5ED-396D-4023-B01E-70AAD1511DA7}" destId="{A49FD836-A1D6-4FEC-AB24-A4A23A8E3B88}" srcOrd="2" destOrd="0" presId="urn:microsoft.com/office/officeart/2018/5/layout/IconCircleLabelList"/>
    <dgm:cxn modelId="{00DB52BA-6475-402B-BF0F-A1291662E9FB}" type="presParOf" srcId="{87AFE5ED-396D-4023-B01E-70AAD1511DA7}" destId="{159ABEDF-75DC-4CD8-B7B1-0B44404FD7AE}" srcOrd="3" destOrd="0" presId="urn:microsoft.com/office/officeart/2018/5/layout/IconCircleLabelList"/>
    <dgm:cxn modelId="{FBF23ECD-C780-4BBA-9027-D80D2BAA146E}" type="presParOf" srcId="{B39CD69D-5FE9-4CAD-883C-AD496728D242}" destId="{FC0D3199-8CA0-4536-B28B-7B587D9B1F46}" srcOrd="7" destOrd="0" presId="urn:microsoft.com/office/officeart/2018/5/layout/IconCircleLabelList"/>
    <dgm:cxn modelId="{F32C08DD-E6BA-43E2-B599-5E4FC3EF9E11}" type="presParOf" srcId="{B39CD69D-5FE9-4CAD-883C-AD496728D242}" destId="{2E77744B-EDDA-470A-B9FD-278B594774FD}" srcOrd="8" destOrd="0" presId="urn:microsoft.com/office/officeart/2018/5/layout/IconCircleLabelList"/>
    <dgm:cxn modelId="{81C146D4-4835-4589-94C0-B34B36BD371E}" type="presParOf" srcId="{2E77744B-EDDA-470A-B9FD-278B594774FD}" destId="{880FCB0D-34C5-4F91-B719-C886DC6C541C}" srcOrd="0" destOrd="0" presId="urn:microsoft.com/office/officeart/2018/5/layout/IconCircleLabelList"/>
    <dgm:cxn modelId="{702E0E78-2BEF-4901-BC20-DE6C977F6315}" type="presParOf" srcId="{2E77744B-EDDA-470A-B9FD-278B594774FD}" destId="{2A0E2F65-F7C5-410E-97D8-C6FE22E8E529}" srcOrd="1" destOrd="0" presId="urn:microsoft.com/office/officeart/2018/5/layout/IconCircleLabelList"/>
    <dgm:cxn modelId="{C0E52252-666B-4D9E-9F7F-74548F729660}" type="presParOf" srcId="{2E77744B-EDDA-470A-B9FD-278B594774FD}" destId="{3FEE2D45-A959-47DF-B8B4-319C5C87F63C}" srcOrd="2" destOrd="0" presId="urn:microsoft.com/office/officeart/2018/5/layout/IconCircleLabelList"/>
    <dgm:cxn modelId="{6860B238-D733-4610-99EB-A507AD5B998D}" type="presParOf" srcId="{2E77744B-EDDA-470A-B9FD-278B594774FD}" destId="{6C618BEC-620B-4388-A4A8-7B4D1C457B1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FC0A5-8DA4-4CD3-8326-661AC1C66CA8}">
      <dsp:nvSpPr>
        <dsp:cNvPr id="0" name=""/>
        <dsp:cNvSpPr/>
      </dsp:nvSpPr>
      <dsp:spPr>
        <a:xfrm>
          <a:off x="0" y="48260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15659-3D78-4A11-A1E3-BC40AD2E4F4E}">
      <dsp:nvSpPr>
        <dsp:cNvPr id="0" name=""/>
        <dsp:cNvSpPr/>
      </dsp:nvSpPr>
      <dsp:spPr>
        <a:xfrm>
          <a:off x="282098" y="84084"/>
          <a:ext cx="3949382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Inleveropdracht bespreken</a:t>
          </a:r>
          <a:endParaRPr lang="en-US" sz="2700" kern="1200"/>
        </a:p>
      </dsp:txBody>
      <dsp:txXfrm>
        <a:off x="321006" y="122992"/>
        <a:ext cx="3871566" cy="719224"/>
      </dsp:txXfrm>
    </dsp:sp>
    <dsp:sp modelId="{43C8B357-7B07-43FF-BAE0-92D54C65FF2E}">
      <dsp:nvSpPr>
        <dsp:cNvPr id="0" name=""/>
        <dsp:cNvSpPr/>
      </dsp:nvSpPr>
      <dsp:spPr>
        <a:xfrm>
          <a:off x="0" y="170732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1124"/>
              <a:satOff val="497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99B2C-06D2-48A8-9B56-AE0676601326}">
      <dsp:nvSpPr>
        <dsp:cNvPr id="0" name=""/>
        <dsp:cNvSpPr/>
      </dsp:nvSpPr>
      <dsp:spPr>
        <a:xfrm>
          <a:off x="282098" y="1308804"/>
          <a:ext cx="3949382" cy="797040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Opdrachtje</a:t>
          </a:r>
          <a:endParaRPr lang="en-US" sz="2700" kern="1200"/>
        </a:p>
      </dsp:txBody>
      <dsp:txXfrm>
        <a:off x="321006" y="1347712"/>
        <a:ext cx="3871566" cy="719224"/>
      </dsp:txXfrm>
    </dsp:sp>
    <dsp:sp modelId="{9017B0CB-41E9-4D4F-A96F-6960C6ABB756}">
      <dsp:nvSpPr>
        <dsp:cNvPr id="0" name=""/>
        <dsp:cNvSpPr/>
      </dsp:nvSpPr>
      <dsp:spPr>
        <a:xfrm>
          <a:off x="0" y="293204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2249"/>
              <a:satOff val="995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C5E3DD-15B0-4A58-8E22-8F4824DBE2E1}">
      <dsp:nvSpPr>
        <dsp:cNvPr id="0" name=""/>
        <dsp:cNvSpPr/>
      </dsp:nvSpPr>
      <dsp:spPr>
        <a:xfrm>
          <a:off x="282098" y="2533524"/>
          <a:ext cx="3949382" cy="797040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Middelloodlijn</a:t>
          </a:r>
          <a:endParaRPr lang="en-US" sz="2700" kern="1200"/>
        </a:p>
      </dsp:txBody>
      <dsp:txXfrm>
        <a:off x="321006" y="2572432"/>
        <a:ext cx="3871566" cy="719224"/>
      </dsp:txXfrm>
    </dsp:sp>
    <dsp:sp modelId="{D1C3EE52-7E41-4142-9B80-748E1CF448B1}">
      <dsp:nvSpPr>
        <dsp:cNvPr id="0" name=""/>
        <dsp:cNvSpPr/>
      </dsp:nvSpPr>
      <dsp:spPr>
        <a:xfrm>
          <a:off x="0" y="415676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D19C8-464F-4E06-9408-74D1C0A807AF}">
      <dsp:nvSpPr>
        <dsp:cNvPr id="0" name=""/>
        <dsp:cNvSpPr/>
      </dsp:nvSpPr>
      <dsp:spPr>
        <a:xfrm>
          <a:off x="282098" y="3758245"/>
          <a:ext cx="3949382" cy="79704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Thuiswerk</a:t>
          </a:r>
          <a:endParaRPr lang="en-US" sz="2700" kern="1200"/>
        </a:p>
      </dsp:txBody>
      <dsp:txXfrm>
        <a:off x="321006" y="3797153"/>
        <a:ext cx="3871566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C19A5-B676-472D-A1E6-99084711756F}">
      <dsp:nvSpPr>
        <dsp:cNvPr id="0" name=""/>
        <dsp:cNvSpPr/>
      </dsp:nvSpPr>
      <dsp:spPr>
        <a:xfrm>
          <a:off x="434925" y="892025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61021-CD1A-4493-849E-041A5E3B35B9}">
      <dsp:nvSpPr>
        <dsp:cNvPr id="0" name=""/>
        <dsp:cNvSpPr/>
      </dsp:nvSpPr>
      <dsp:spPr>
        <a:xfrm>
          <a:off x="668925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8AC5A-F6B3-4D77-8F5A-4C5710179047}">
      <dsp:nvSpPr>
        <dsp:cNvPr id="0" name=""/>
        <dsp:cNvSpPr/>
      </dsp:nvSpPr>
      <dsp:spPr>
        <a:xfrm>
          <a:off x="83925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600" kern="1200" dirty="0"/>
            <a:t>Maken opdracht 63, 64 en 67</a:t>
          </a:r>
          <a:endParaRPr lang="en-US" sz="2600" kern="1200" dirty="0"/>
        </a:p>
      </dsp:txBody>
      <dsp:txXfrm>
        <a:off x="83925" y="2332025"/>
        <a:ext cx="1800000" cy="1311372"/>
      </dsp:txXfrm>
    </dsp:sp>
    <dsp:sp modelId="{99687912-C040-4CE0-A072-545ED354DC93}">
      <dsp:nvSpPr>
        <dsp:cNvPr id="0" name=""/>
        <dsp:cNvSpPr/>
      </dsp:nvSpPr>
      <dsp:spPr>
        <a:xfrm>
          <a:off x="2549925" y="892025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4D697-0047-43E1-A949-4651676BAFC1}">
      <dsp:nvSpPr>
        <dsp:cNvPr id="0" name=""/>
        <dsp:cNvSpPr/>
      </dsp:nvSpPr>
      <dsp:spPr>
        <a:xfrm>
          <a:off x="2783925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C094A-3FA1-4C13-B9D5-5842B026EE15}">
      <dsp:nvSpPr>
        <dsp:cNvPr id="0" name=""/>
        <dsp:cNvSpPr/>
      </dsp:nvSpPr>
      <dsp:spPr>
        <a:xfrm>
          <a:off x="2198925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400" kern="1200" dirty="0"/>
            <a:t>10min de tijd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400" kern="1200" dirty="0"/>
            <a:t>13.35 Dus terug!</a:t>
          </a:r>
          <a:endParaRPr lang="en-US" sz="2400" kern="1200" dirty="0"/>
        </a:p>
      </dsp:txBody>
      <dsp:txXfrm>
        <a:off x="2198925" y="2332025"/>
        <a:ext cx="1800000" cy="1311372"/>
      </dsp:txXfrm>
    </dsp:sp>
    <dsp:sp modelId="{DDB35F8B-9482-468C-B57A-2F8F922EB782}">
      <dsp:nvSpPr>
        <dsp:cNvPr id="0" name=""/>
        <dsp:cNvSpPr/>
      </dsp:nvSpPr>
      <dsp:spPr>
        <a:xfrm>
          <a:off x="4664925" y="892025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25BA0B-0233-49BC-8162-0DA8C209C8FF}">
      <dsp:nvSpPr>
        <dsp:cNvPr id="0" name=""/>
        <dsp:cNvSpPr/>
      </dsp:nvSpPr>
      <dsp:spPr>
        <a:xfrm>
          <a:off x="4898925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E59F3-A450-412C-8EE8-9A2E3453A217}">
      <dsp:nvSpPr>
        <dsp:cNvPr id="0" name=""/>
        <dsp:cNvSpPr/>
      </dsp:nvSpPr>
      <dsp:spPr>
        <a:xfrm>
          <a:off x="4313925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300" kern="1200" dirty="0"/>
            <a:t>Je moet de vergadering verlaten</a:t>
          </a:r>
          <a:endParaRPr lang="en-US" sz="2300" kern="1200" dirty="0"/>
        </a:p>
      </dsp:txBody>
      <dsp:txXfrm>
        <a:off x="4313925" y="2332025"/>
        <a:ext cx="1800000" cy="1311372"/>
      </dsp:txXfrm>
    </dsp:sp>
    <dsp:sp modelId="{E751696D-CA01-47A5-A80C-D771C34A65E1}">
      <dsp:nvSpPr>
        <dsp:cNvPr id="0" name=""/>
        <dsp:cNvSpPr/>
      </dsp:nvSpPr>
      <dsp:spPr>
        <a:xfrm>
          <a:off x="6779925" y="892025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5416E-DF7C-4BE0-922C-C1E1F1EABAB4}">
      <dsp:nvSpPr>
        <dsp:cNvPr id="0" name=""/>
        <dsp:cNvSpPr/>
      </dsp:nvSpPr>
      <dsp:spPr>
        <a:xfrm>
          <a:off x="7013925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ABEDF-75DC-4CD8-B7B1-0B44404FD7AE}">
      <dsp:nvSpPr>
        <dsp:cNvPr id="0" name=""/>
        <dsp:cNvSpPr/>
      </dsp:nvSpPr>
      <dsp:spPr>
        <a:xfrm>
          <a:off x="6428925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300" kern="1200" dirty="0"/>
            <a:t>Heb je een vraag? Kom terug in de vergadering</a:t>
          </a:r>
          <a:endParaRPr lang="en-US" sz="2300" kern="1200" dirty="0"/>
        </a:p>
      </dsp:txBody>
      <dsp:txXfrm>
        <a:off x="6428925" y="2332025"/>
        <a:ext cx="1800000" cy="1311372"/>
      </dsp:txXfrm>
    </dsp:sp>
    <dsp:sp modelId="{880FCB0D-34C5-4F91-B719-C886DC6C541C}">
      <dsp:nvSpPr>
        <dsp:cNvPr id="0" name=""/>
        <dsp:cNvSpPr/>
      </dsp:nvSpPr>
      <dsp:spPr>
        <a:xfrm>
          <a:off x="8934228" y="892025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E2F65-F7C5-410E-97D8-C6FE22E8E529}">
      <dsp:nvSpPr>
        <dsp:cNvPr id="0" name=""/>
        <dsp:cNvSpPr/>
      </dsp:nvSpPr>
      <dsp:spPr>
        <a:xfrm>
          <a:off x="9168228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18BEC-620B-4388-A4A8-7B4D1C457B17}">
      <dsp:nvSpPr>
        <dsp:cNvPr id="0" name=""/>
        <dsp:cNvSpPr/>
      </dsp:nvSpPr>
      <dsp:spPr>
        <a:xfrm>
          <a:off x="8543925" y="2332025"/>
          <a:ext cx="1878606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300" kern="1200" dirty="0"/>
            <a:t>Ben je klaar ? Rest van de tijd = pauze</a:t>
          </a:r>
          <a:endParaRPr lang="en-US" sz="2300" kern="1200" dirty="0"/>
        </a:p>
      </dsp:txBody>
      <dsp:txXfrm>
        <a:off x="8543925" y="2332025"/>
        <a:ext cx="1878606" cy="13113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C19A5-B676-472D-A1E6-99084711756F}">
      <dsp:nvSpPr>
        <dsp:cNvPr id="0" name=""/>
        <dsp:cNvSpPr/>
      </dsp:nvSpPr>
      <dsp:spPr>
        <a:xfrm>
          <a:off x="969209" y="882846"/>
          <a:ext cx="1263966" cy="12639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61021-CD1A-4493-849E-041A5E3B35B9}">
      <dsp:nvSpPr>
        <dsp:cNvPr id="0" name=""/>
        <dsp:cNvSpPr/>
      </dsp:nvSpPr>
      <dsp:spPr>
        <a:xfrm>
          <a:off x="1238579" y="1152216"/>
          <a:ext cx="725226" cy="7252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8AC5A-F6B3-4D77-8F5A-4C5710179047}">
      <dsp:nvSpPr>
        <dsp:cNvPr id="0" name=""/>
        <dsp:cNvSpPr/>
      </dsp:nvSpPr>
      <dsp:spPr>
        <a:xfrm>
          <a:off x="565154" y="2540508"/>
          <a:ext cx="2072076" cy="1112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600" kern="1200" dirty="0"/>
            <a:t>Maken opdracht 70 en 71</a:t>
          </a:r>
          <a:endParaRPr lang="en-US" sz="2600" kern="1200" dirty="0"/>
        </a:p>
      </dsp:txBody>
      <dsp:txXfrm>
        <a:off x="565154" y="2540508"/>
        <a:ext cx="2072076" cy="1112069"/>
      </dsp:txXfrm>
    </dsp:sp>
    <dsp:sp modelId="{99687912-C040-4CE0-A072-545ED354DC93}">
      <dsp:nvSpPr>
        <dsp:cNvPr id="0" name=""/>
        <dsp:cNvSpPr/>
      </dsp:nvSpPr>
      <dsp:spPr>
        <a:xfrm>
          <a:off x="3403899" y="882846"/>
          <a:ext cx="1263966" cy="12639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4D697-0047-43E1-A949-4651676BAFC1}">
      <dsp:nvSpPr>
        <dsp:cNvPr id="0" name=""/>
        <dsp:cNvSpPr/>
      </dsp:nvSpPr>
      <dsp:spPr>
        <a:xfrm>
          <a:off x="3673269" y="1152216"/>
          <a:ext cx="725226" cy="7252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C094A-3FA1-4C13-B9D5-5842B026EE15}">
      <dsp:nvSpPr>
        <dsp:cNvPr id="0" name=""/>
        <dsp:cNvSpPr/>
      </dsp:nvSpPr>
      <dsp:spPr>
        <a:xfrm>
          <a:off x="2999844" y="2540508"/>
          <a:ext cx="2072076" cy="1112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400" kern="1200" dirty="0"/>
            <a:t>10min de tijd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400" kern="1200" dirty="0"/>
            <a:t>Dus …… terug!</a:t>
          </a:r>
          <a:endParaRPr lang="en-US" sz="2400" kern="1200" dirty="0"/>
        </a:p>
      </dsp:txBody>
      <dsp:txXfrm>
        <a:off x="2999844" y="2540508"/>
        <a:ext cx="2072076" cy="1112069"/>
      </dsp:txXfrm>
    </dsp:sp>
    <dsp:sp modelId="{E751696D-CA01-47A5-A80C-D771C34A65E1}">
      <dsp:nvSpPr>
        <dsp:cNvPr id="0" name=""/>
        <dsp:cNvSpPr/>
      </dsp:nvSpPr>
      <dsp:spPr>
        <a:xfrm>
          <a:off x="5838589" y="882846"/>
          <a:ext cx="1263966" cy="12639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5416E-DF7C-4BE0-922C-C1E1F1EABAB4}">
      <dsp:nvSpPr>
        <dsp:cNvPr id="0" name=""/>
        <dsp:cNvSpPr/>
      </dsp:nvSpPr>
      <dsp:spPr>
        <a:xfrm>
          <a:off x="6107959" y="1152216"/>
          <a:ext cx="725226" cy="7252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ABEDF-75DC-4CD8-B7B1-0B44404FD7AE}">
      <dsp:nvSpPr>
        <dsp:cNvPr id="0" name=""/>
        <dsp:cNvSpPr/>
      </dsp:nvSpPr>
      <dsp:spPr>
        <a:xfrm>
          <a:off x="5434534" y="2540508"/>
          <a:ext cx="2072076" cy="1112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000" kern="1200" dirty="0"/>
            <a:t>Heb je een vraag? Kom terug in de vergadering</a:t>
          </a:r>
          <a:endParaRPr lang="en-US" sz="2000" kern="1200" dirty="0"/>
        </a:p>
      </dsp:txBody>
      <dsp:txXfrm>
        <a:off x="5434534" y="2540508"/>
        <a:ext cx="2072076" cy="1112069"/>
      </dsp:txXfrm>
    </dsp:sp>
    <dsp:sp modelId="{880FCB0D-34C5-4F91-B719-C886DC6C541C}">
      <dsp:nvSpPr>
        <dsp:cNvPr id="0" name=""/>
        <dsp:cNvSpPr/>
      </dsp:nvSpPr>
      <dsp:spPr>
        <a:xfrm>
          <a:off x="8273279" y="882846"/>
          <a:ext cx="1263966" cy="12639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E2F65-F7C5-410E-97D8-C6FE22E8E529}">
      <dsp:nvSpPr>
        <dsp:cNvPr id="0" name=""/>
        <dsp:cNvSpPr/>
      </dsp:nvSpPr>
      <dsp:spPr>
        <a:xfrm>
          <a:off x="8542649" y="1152216"/>
          <a:ext cx="725226" cy="7252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18BEC-620B-4388-A4A8-7B4D1C457B17}">
      <dsp:nvSpPr>
        <dsp:cNvPr id="0" name=""/>
        <dsp:cNvSpPr/>
      </dsp:nvSpPr>
      <dsp:spPr>
        <a:xfrm>
          <a:off x="7869224" y="2540508"/>
          <a:ext cx="2072076" cy="1112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000" kern="1200" dirty="0"/>
            <a:t>Ben je klaar ? Rest van de tijd = pauze</a:t>
          </a:r>
          <a:endParaRPr lang="en-US" sz="2000" kern="1200" dirty="0"/>
        </a:p>
      </dsp:txBody>
      <dsp:txXfrm>
        <a:off x="7869224" y="2540508"/>
        <a:ext cx="2072076" cy="11120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C19A5-B676-472D-A1E6-99084711756F}">
      <dsp:nvSpPr>
        <dsp:cNvPr id="0" name=""/>
        <dsp:cNvSpPr/>
      </dsp:nvSpPr>
      <dsp:spPr>
        <a:xfrm>
          <a:off x="474228" y="892025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61021-CD1A-4493-849E-041A5E3B35B9}">
      <dsp:nvSpPr>
        <dsp:cNvPr id="0" name=""/>
        <dsp:cNvSpPr/>
      </dsp:nvSpPr>
      <dsp:spPr>
        <a:xfrm>
          <a:off x="708228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8AC5A-F6B3-4D77-8F5A-4C5710179047}">
      <dsp:nvSpPr>
        <dsp:cNvPr id="0" name=""/>
        <dsp:cNvSpPr/>
      </dsp:nvSpPr>
      <dsp:spPr>
        <a:xfrm>
          <a:off x="123228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600" kern="1200" dirty="0"/>
            <a:t>Maken opdracht 53, 54 en 55</a:t>
          </a:r>
          <a:endParaRPr lang="en-US" sz="2600" kern="1200" dirty="0"/>
        </a:p>
      </dsp:txBody>
      <dsp:txXfrm>
        <a:off x="123228" y="2332025"/>
        <a:ext cx="1800000" cy="1311372"/>
      </dsp:txXfrm>
    </dsp:sp>
    <dsp:sp modelId="{99687912-C040-4CE0-A072-545ED354DC93}">
      <dsp:nvSpPr>
        <dsp:cNvPr id="0" name=""/>
        <dsp:cNvSpPr/>
      </dsp:nvSpPr>
      <dsp:spPr>
        <a:xfrm>
          <a:off x="2589228" y="892025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4D697-0047-43E1-A949-4651676BAFC1}">
      <dsp:nvSpPr>
        <dsp:cNvPr id="0" name=""/>
        <dsp:cNvSpPr/>
      </dsp:nvSpPr>
      <dsp:spPr>
        <a:xfrm>
          <a:off x="2823228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C094A-3FA1-4C13-B9D5-5842B026EE15}">
      <dsp:nvSpPr>
        <dsp:cNvPr id="0" name=""/>
        <dsp:cNvSpPr/>
      </dsp:nvSpPr>
      <dsp:spPr>
        <a:xfrm>
          <a:off x="2238228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400" kern="1200" dirty="0"/>
            <a:t>10min de tijd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400" kern="1200" dirty="0"/>
            <a:t>Dus …. terug!</a:t>
          </a:r>
          <a:endParaRPr lang="en-US" sz="2400" kern="1200" dirty="0"/>
        </a:p>
      </dsp:txBody>
      <dsp:txXfrm>
        <a:off x="2238228" y="2332025"/>
        <a:ext cx="1800000" cy="1311372"/>
      </dsp:txXfrm>
    </dsp:sp>
    <dsp:sp modelId="{DDB35F8B-9482-468C-B57A-2F8F922EB782}">
      <dsp:nvSpPr>
        <dsp:cNvPr id="0" name=""/>
        <dsp:cNvSpPr/>
      </dsp:nvSpPr>
      <dsp:spPr>
        <a:xfrm>
          <a:off x="4704228" y="892025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25BA0B-0233-49BC-8162-0DA8C209C8FF}">
      <dsp:nvSpPr>
        <dsp:cNvPr id="0" name=""/>
        <dsp:cNvSpPr/>
      </dsp:nvSpPr>
      <dsp:spPr>
        <a:xfrm>
          <a:off x="4938228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E59F3-A450-412C-8EE8-9A2E3453A217}">
      <dsp:nvSpPr>
        <dsp:cNvPr id="0" name=""/>
        <dsp:cNvSpPr/>
      </dsp:nvSpPr>
      <dsp:spPr>
        <a:xfrm>
          <a:off x="4353228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300" kern="1200" dirty="0"/>
            <a:t>Je moet de vergadering verlaten</a:t>
          </a:r>
          <a:endParaRPr lang="en-US" sz="2300" kern="1200" dirty="0"/>
        </a:p>
      </dsp:txBody>
      <dsp:txXfrm>
        <a:off x="4353228" y="2332025"/>
        <a:ext cx="1800000" cy="1311372"/>
      </dsp:txXfrm>
    </dsp:sp>
    <dsp:sp modelId="{E751696D-CA01-47A5-A80C-D771C34A65E1}">
      <dsp:nvSpPr>
        <dsp:cNvPr id="0" name=""/>
        <dsp:cNvSpPr/>
      </dsp:nvSpPr>
      <dsp:spPr>
        <a:xfrm>
          <a:off x="6819228" y="892025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5416E-DF7C-4BE0-922C-C1E1F1EABAB4}">
      <dsp:nvSpPr>
        <dsp:cNvPr id="0" name=""/>
        <dsp:cNvSpPr/>
      </dsp:nvSpPr>
      <dsp:spPr>
        <a:xfrm>
          <a:off x="7053228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ABEDF-75DC-4CD8-B7B1-0B44404FD7AE}">
      <dsp:nvSpPr>
        <dsp:cNvPr id="0" name=""/>
        <dsp:cNvSpPr/>
      </dsp:nvSpPr>
      <dsp:spPr>
        <a:xfrm>
          <a:off x="6468228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300" kern="1200" dirty="0"/>
            <a:t>Heb je een vraag? Kom terug in de vergadering</a:t>
          </a:r>
          <a:endParaRPr lang="en-US" sz="2300" kern="1200" dirty="0"/>
        </a:p>
      </dsp:txBody>
      <dsp:txXfrm>
        <a:off x="6468228" y="2332025"/>
        <a:ext cx="1800000" cy="1311372"/>
      </dsp:txXfrm>
    </dsp:sp>
    <dsp:sp modelId="{880FCB0D-34C5-4F91-B719-C886DC6C541C}">
      <dsp:nvSpPr>
        <dsp:cNvPr id="0" name=""/>
        <dsp:cNvSpPr/>
      </dsp:nvSpPr>
      <dsp:spPr>
        <a:xfrm>
          <a:off x="8934228" y="892025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E2F65-F7C5-410E-97D8-C6FE22E8E529}">
      <dsp:nvSpPr>
        <dsp:cNvPr id="0" name=""/>
        <dsp:cNvSpPr/>
      </dsp:nvSpPr>
      <dsp:spPr>
        <a:xfrm>
          <a:off x="9168228" y="1126025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18BEC-620B-4388-A4A8-7B4D1C457B17}">
      <dsp:nvSpPr>
        <dsp:cNvPr id="0" name=""/>
        <dsp:cNvSpPr/>
      </dsp:nvSpPr>
      <dsp:spPr>
        <a:xfrm>
          <a:off x="8583228" y="2332025"/>
          <a:ext cx="1800000" cy="131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300" kern="1200" dirty="0"/>
            <a:t>Ben je klaar ? Rest van de tijd = pauze</a:t>
          </a:r>
          <a:endParaRPr lang="en-US" sz="2300" kern="1200" dirty="0"/>
        </a:p>
      </dsp:txBody>
      <dsp:txXfrm>
        <a:off x="8583228" y="2332025"/>
        <a:ext cx="1800000" cy="1311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06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46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66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545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75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09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45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94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35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28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38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67953F-0B68-4FDD-BD01-5742AB34E763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4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8358D9-E884-47FE-8C4A-7DA0307140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E74690F-471E-4713-9C25-FC7995B54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6600" dirty="0">
                <a:solidFill>
                  <a:srgbClr val="FFFFFF"/>
                </a:solidFill>
              </a:rPr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5FB055-A6CE-432C-A36E-CA1490CF2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2800" dirty="0">
                <a:solidFill>
                  <a:srgbClr val="FFFFFF"/>
                </a:solidFill>
              </a:rPr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26985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825B08-227D-48C0-ACA4-C37C66AC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1369"/>
            <a:ext cx="10509504" cy="1076914"/>
          </a:xfrm>
        </p:spPr>
        <p:txBody>
          <a:bodyPr anchor="ctr">
            <a:normAutofit/>
          </a:bodyPr>
          <a:lstStyle/>
          <a:p>
            <a:r>
              <a:rPr lang="nl-NL" sz="4000" dirty="0"/>
              <a:t>Thuiswerk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20710B60-E91C-4B84-B170-D9321A71D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63024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7676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C51FC2-CC3B-4A4B-BD92-FDCD8BA81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spc="200" dirty="0">
                <a:solidFill>
                  <a:srgbClr val="FFFFFF"/>
                </a:solidFill>
              </a:rPr>
              <a:t>Tot morgen !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EE7E1FC-8D40-4567-98EB-0AB60D3C8572}"/>
              </a:ext>
            </a:extLst>
          </p:cNvPr>
          <p:cNvSpPr txBox="1"/>
          <p:nvPr/>
        </p:nvSpPr>
        <p:spPr>
          <a:xfrm>
            <a:off x="4713224" y="4306720"/>
            <a:ext cx="50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Herhalen &amp; vragen stellen paragraaf 3.3 t/m 3.5</a:t>
            </a:r>
          </a:p>
        </p:txBody>
      </p:sp>
    </p:spTree>
    <p:extLst>
      <p:ext uri="{BB962C8B-B14F-4D97-AF65-F5344CB8AC3E}">
        <p14:creationId xmlns:p14="http://schemas.microsoft.com/office/powerpoint/2010/main" val="3264150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35C2AF-B30A-4C78-8E2E-957B29F7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Wat gaan we doen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92EDD22-23CB-41C5-A330-6179AEA616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497233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5206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1A9B9E1-AE3D-4F69-9670-71C92ED1B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FD08AA-7817-4D9F-A19E-C35B95FF1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nl-NL" sz="4600">
                <a:solidFill>
                  <a:srgbClr val="FFFFFF"/>
                </a:solidFill>
              </a:rPr>
              <a:t>Inleveropdracht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234ED8A-BEE3-4F34-B45B-731E1E292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D6D4B1-5C6E-4109-AF84-E884E2D6F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rgbClr val="FFFFFF"/>
                </a:solidFill>
              </a:rPr>
              <a:t>Laatste opdracht:</a:t>
            </a:r>
          </a:p>
          <a:p>
            <a:pPr marL="0" indent="0">
              <a:buNone/>
            </a:pPr>
            <a:r>
              <a:rPr lang="nl-NL" dirty="0">
                <a:solidFill>
                  <a:srgbClr val="FFFFFF"/>
                </a:solidFill>
              </a:rPr>
              <a:t>Spiegel vierhoek PQRS in punt H</a:t>
            </a:r>
          </a:p>
          <a:p>
            <a:pPr marL="0" indent="0">
              <a:buNone/>
            </a:pPr>
            <a:endParaRPr lang="nl-NL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FFFFFF"/>
              </a:solidFill>
            </a:endParaRP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2BAC536E-6032-4010-9251-DD8D3E4B3B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675" y="274476"/>
            <a:ext cx="6051749" cy="6190643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C2D2706A-7D4E-40D9-A972-F8584CD76DD4}"/>
              </a:ext>
            </a:extLst>
          </p:cNvPr>
          <p:cNvCxnSpPr/>
          <p:nvPr/>
        </p:nvCxnSpPr>
        <p:spPr>
          <a:xfrm>
            <a:off x="7877175" y="1943100"/>
            <a:ext cx="552450" cy="1133475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190A6D2B-E113-44C4-AC93-AB3B8151945F}"/>
              </a:ext>
            </a:extLst>
          </p:cNvPr>
          <p:cNvCxnSpPr/>
          <p:nvPr/>
        </p:nvCxnSpPr>
        <p:spPr>
          <a:xfrm>
            <a:off x="8415527" y="3076575"/>
            <a:ext cx="552450" cy="1133475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al 10">
            <a:extLst>
              <a:ext uri="{FF2B5EF4-FFF2-40B4-BE49-F238E27FC236}">
                <a16:creationId xmlns:a16="http://schemas.microsoft.com/office/drawing/2014/main" id="{0F8DE203-5529-4844-8D6A-728D1EA27F78}"/>
              </a:ext>
            </a:extLst>
          </p:cNvPr>
          <p:cNvSpPr/>
          <p:nvPr/>
        </p:nvSpPr>
        <p:spPr>
          <a:xfrm>
            <a:off x="8920352" y="4152900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>
            <a:extLst>
              <a:ext uri="{FF2B5EF4-FFF2-40B4-BE49-F238E27FC236}">
                <a16:creationId xmlns:a16="http://schemas.microsoft.com/office/drawing/2014/main" id="{29CB0747-A7CE-4DB3-94BB-E1B81977747A}"/>
              </a:ext>
            </a:extLst>
          </p:cNvPr>
          <p:cNvSpPr/>
          <p:nvPr/>
        </p:nvSpPr>
        <p:spPr>
          <a:xfrm>
            <a:off x="8920352" y="5237009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6D12C1DE-D01D-4556-A75A-E6BD3910CD76}"/>
              </a:ext>
            </a:extLst>
          </p:cNvPr>
          <p:cNvSpPr/>
          <p:nvPr/>
        </p:nvSpPr>
        <p:spPr>
          <a:xfrm>
            <a:off x="7253514" y="4152900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37FE4D72-6EFA-4253-9F3E-85B9749D7E1E}"/>
              </a:ext>
            </a:extLst>
          </p:cNvPr>
          <p:cNvSpPr/>
          <p:nvPr/>
        </p:nvSpPr>
        <p:spPr>
          <a:xfrm>
            <a:off x="6130280" y="5237009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D2DA52BE-D7FC-42CB-8BDF-A2A93D2A183D}"/>
              </a:ext>
            </a:extLst>
          </p:cNvPr>
          <p:cNvCxnSpPr>
            <a:cxnSpLocks/>
          </p:cNvCxnSpPr>
          <p:nvPr/>
        </p:nvCxnSpPr>
        <p:spPr>
          <a:xfrm>
            <a:off x="7877175" y="869079"/>
            <a:ext cx="552450" cy="220749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A5FB9518-7C8A-4D31-BC34-C936822F50C5}"/>
              </a:ext>
            </a:extLst>
          </p:cNvPr>
          <p:cNvCxnSpPr>
            <a:cxnSpLocks/>
          </p:cNvCxnSpPr>
          <p:nvPr/>
        </p:nvCxnSpPr>
        <p:spPr>
          <a:xfrm>
            <a:off x="8439902" y="3101513"/>
            <a:ext cx="552450" cy="220749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id="{9FA31195-15FC-4142-855A-8C4CE49BBCA4}"/>
              </a:ext>
            </a:extLst>
          </p:cNvPr>
          <p:cNvCxnSpPr>
            <a:cxnSpLocks/>
          </p:cNvCxnSpPr>
          <p:nvPr/>
        </p:nvCxnSpPr>
        <p:spPr>
          <a:xfrm flipH="1">
            <a:off x="8422576" y="1943100"/>
            <a:ext cx="1100137" cy="1133475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2118BA15-2305-43D8-8EF4-C8A0D411C780}"/>
              </a:ext>
            </a:extLst>
          </p:cNvPr>
          <p:cNvCxnSpPr>
            <a:cxnSpLocks/>
          </p:cNvCxnSpPr>
          <p:nvPr/>
        </p:nvCxnSpPr>
        <p:spPr>
          <a:xfrm flipH="1">
            <a:off x="7310251" y="3076575"/>
            <a:ext cx="1100137" cy="1133475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83537185-757A-47F9-BA4C-0FEDF258CE70}"/>
              </a:ext>
            </a:extLst>
          </p:cNvPr>
          <p:cNvCxnSpPr>
            <a:cxnSpLocks/>
          </p:cNvCxnSpPr>
          <p:nvPr/>
        </p:nvCxnSpPr>
        <p:spPr>
          <a:xfrm flipH="1">
            <a:off x="8436674" y="869079"/>
            <a:ext cx="2219420" cy="220749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97094F64-A78F-457A-A9FB-E597F5CAF865}"/>
              </a:ext>
            </a:extLst>
          </p:cNvPr>
          <p:cNvCxnSpPr>
            <a:cxnSpLocks/>
          </p:cNvCxnSpPr>
          <p:nvPr/>
        </p:nvCxnSpPr>
        <p:spPr>
          <a:xfrm flipH="1">
            <a:off x="6229913" y="3053044"/>
            <a:ext cx="2219420" cy="220749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vak 29">
            <a:extLst>
              <a:ext uri="{FF2B5EF4-FFF2-40B4-BE49-F238E27FC236}">
                <a16:creationId xmlns:a16="http://schemas.microsoft.com/office/drawing/2014/main" id="{B4B94D6A-6066-4357-B451-BA8936CCE4F7}"/>
              </a:ext>
            </a:extLst>
          </p:cNvPr>
          <p:cNvSpPr txBox="1"/>
          <p:nvPr/>
        </p:nvSpPr>
        <p:spPr>
          <a:xfrm>
            <a:off x="9070991" y="4020595"/>
            <a:ext cx="664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P’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9BB7CF54-E8C8-463C-8C66-54CD52454E8F}"/>
              </a:ext>
            </a:extLst>
          </p:cNvPr>
          <p:cNvSpPr txBox="1"/>
          <p:nvPr/>
        </p:nvSpPr>
        <p:spPr>
          <a:xfrm>
            <a:off x="6938437" y="3835929"/>
            <a:ext cx="664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Q’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2DBFF153-2996-4F39-AE5C-E54088FA9B3B}"/>
              </a:ext>
            </a:extLst>
          </p:cNvPr>
          <p:cNvSpPr txBox="1"/>
          <p:nvPr/>
        </p:nvSpPr>
        <p:spPr>
          <a:xfrm>
            <a:off x="9070991" y="5196343"/>
            <a:ext cx="664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S’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6FF6FA3C-2536-434F-90F5-BEF08E6E56B8}"/>
              </a:ext>
            </a:extLst>
          </p:cNvPr>
          <p:cNvSpPr txBox="1"/>
          <p:nvPr/>
        </p:nvSpPr>
        <p:spPr>
          <a:xfrm>
            <a:off x="5810094" y="4951443"/>
            <a:ext cx="664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R’</a:t>
            </a:r>
          </a:p>
        </p:txBody>
      </p:sp>
      <p:cxnSp>
        <p:nvCxnSpPr>
          <p:cNvPr id="37" name="Rechte verbindingslijn 36">
            <a:extLst>
              <a:ext uri="{FF2B5EF4-FFF2-40B4-BE49-F238E27FC236}">
                <a16:creationId xmlns:a16="http://schemas.microsoft.com/office/drawing/2014/main" id="{B661866B-5CD5-4AD8-960F-4463BCF1E682}"/>
              </a:ext>
            </a:extLst>
          </p:cNvPr>
          <p:cNvCxnSpPr>
            <a:stCxn id="20" idx="1"/>
            <a:endCxn id="11" idx="1"/>
          </p:cNvCxnSpPr>
          <p:nvPr/>
        </p:nvCxnSpPr>
        <p:spPr>
          <a:xfrm>
            <a:off x="7274602" y="4173988"/>
            <a:ext cx="166683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Rechte verbindingslijn 37">
            <a:extLst>
              <a:ext uri="{FF2B5EF4-FFF2-40B4-BE49-F238E27FC236}">
                <a16:creationId xmlns:a16="http://schemas.microsoft.com/office/drawing/2014/main" id="{F788795D-4B0C-4DAB-A4DB-74D9CF7FB4B2}"/>
              </a:ext>
            </a:extLst>
          </p:cNvPr>
          <p:cNvCxnSpPr>
            <a:cxnSpLocks/>
          </p:cNvCxnSpPr>
          <p:nvPr/>
        </p:nvCxnSpPr>
        <p:spPr>
          <a:xfrm>
            <a:off x="6193481" y="5319728"/>
            <a:ext cx="2798871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Rechte verbindingslijn 39">
            <a:extLst>
              <a:ext uri="{FF2B5EF4-FFF2-40B4-BE49-F238E27FC236}">
                <a16:creationId xmlns:a16="http://schemas.microsoft.com/office/drawing/2014/main" id="{48436638-34AE-4DCC-90E4-4A55D4B11ED7}"/>
              </a:ext>
            </a:extLst>
          </p:cNvPr>
          <p:cNvCxnSpPr>
            <a:cxnSpLocks/>
            <a:stCxn id="11" idx="6"/>
            <a:endCxn id="19" idx="0"/>
          </p:cNvCxnSpPr>
          <p:nvPr/>
        </p:nvCxnSpPr>
        <p:spPr>
          <a:xfrm flipH="1">
            <a:off x="8992352" y="4224900"/>
            <a:ext cx="36000" cy="101210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Rechte verbindingslijn 42">
            <a:extLst>
              <a:ext uri="{FF2B5EF4-FFF2-40B4-BE49-F238E27FC236}">
                <a16:creationId xmlns:a16="http://schemas.microsoft.com/office/drawing/2014/main" id="{11F2AA87-BD73-4ED5-8D7E-2E4829705CE1}"/>
              </a:ext>
            </a:extLst>
          </p:cNvPr>
          <p:cNvCxnSpPr>
            <a:cxnSpLocks/>
            <a:endCxn id="21" idx="3"/>
          </p:cNvCxnSpPr>
          <p:nvPr/>
        </p:nvCxnSpPr>
        <p:spPr>
          <a:xfrm flipH="1">
            <a:off x="6151368" y="4167933"/>
            <a:ext cx="1152744" cy="11919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919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21" grpId="0" animBg="1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2B6EA-1C60-4380-98FE-F15790A4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nl-NL" sz="4000"/>
              <a:t>Opdrachtje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F64D4B-BE43-40F4-845F-E0673871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313358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Spiegel vijfhoek ABCDE in lijn p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D5F024A-620D-4AEA-B491-17C814AED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342" y="829272"/>
            <a:ext cx="6909577" cy="519945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D230F96C-B730-47EA-BC2E-500FCDA3B978}"/>
              </a:ext>
            </a:extLst>
          </p:cNvPr>
          <p:cNvSpPr txBox="1"/>
          <p:nvPr/>
        </p:nvSpPr>
        <p:spPr>
          <a:xfrm>
            <a:off x="10067163" y="965692"/>
            <a:ext cx="861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109081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825B08-227D-48C0-ACA4-C37C66AC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1369"/>
            <a:ext cx="10509504" cy="1076914"/>
          </a:xfrm>
        </p:spPr>
        <p:txBody>
          <a:bodyPr anchor="ctr">
            <a:normAutofit/>
          </a:bodyPr>
          <a:lstStyle/>
          <a:p>
            <a:r>
              <a:rPr lang="nl-NL" sz="4000" dirty="0"/>
              <a:t>Thuiswerk						blz. 162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20710B60-E91C-4B84-B170-D9321A71D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305827"/>
              </p:ext>
            </p:extLst>
          </p:nvPr>
        </p:nvGraphicFramePr>
        <p:xfrm>
          <a:off x="838200" y="137541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2003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2B6EA-1C60-4380-98FE-F15790A4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nl-NL" sz="4000"/>
              <a:t>Opdrachtje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F64D4B-BE43-40F4-845F-E0673871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084832"/>
            <a:ext cx="313358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Spiegel vijfhoek ABCDE in punt F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B8DF2AF-0418-4E8B-A912-6B58D723E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054" y="285750"/>
            <a:ext cx="7631866" cy="574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12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825B08-227D-48C0-ACA4-C37C66AC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1369"/>
            <a:ext cx="10509504" cy="1076914"/>
          </a:xfrm>
        </p:spPr>
        <p:txBody>
          <a:bodyPr anchor="ctr">
            <a:normAutofit/>
          </a:bodyPr>
          <a:lstStyle/>
          <a:p>
            <a:r>
              <a:rPr lang="nl-NL" sz="4000" dirty="0"/>
              <a:t>Thuiswerk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20710B60-E91C-4B84-B170-D9321A71D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6613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28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6BD4A-49EA-43BF-8CDC-4FDBAA9B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Middelloodlijn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4F77D7-CBA2-4815-B1EB-9F7ED593A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Middelloodlijn	=	Lijn die door het midden van een lijnstuk loopt en loodrecht 			op dit lijnstuk staat.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Twee soorten tekens bij deze lijn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90 hoekje	&amp;	‘even lang’-streepjes</a:t>
            </a:r>
            <a:endParaRPr lang="nl-NL" dirty="0"/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DD65924B-8439-47B4-8A02-45D5303E369A}"/>
              </a:ext>
            </a:extLst>
          </p:cNvPr>
          <p:cNvCxnSpPr>
            <a:cxnSpLocks/>
          </p:cNvCxnSpPr>
          <p:nvPr/>
        </p:nvCxnSpPr>
        <p:spPr>
          <a:xfrm rot="5400000">
            <a:off x="4818150" y="3456835"/>
            <a:ext cx="6948000" cy="0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Rechthoek 8">
            <a:extLst>
              <a:ext uri="{FF2B5EF4-FFF2-40B4-BE49-F238E27FC236}">
                <a16:creationId xmlns:a16="http://schemas.microsoft.com/office/drawing/2014/main" id="{5D44FC5B-84F6-4270-BD40-99E33F5A2DF9}"/>
              </a:ext>
            </a:extLst>
          </p:cNvPr>
          <p:cNvSpPr/>
          <p:nvPr/>
        </p:nvSpPr>
        <p:spPr>
          <a:xfrm>
            <a:off x="8301675" y="4724092"/>
            <a:ext cx="251766" cy="194929"/>
          </a:xfrm>
          <a:prstGeom prst="rect">
            <a:avLst/>
          </a:prstGeom>
          <a:noFill/>
          <a:ln>
            <a:solidFill>
              <a:srgbClr val="1CAD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F9E1CEC-0F01-4B96-8D2B-966FEEB090E4}"/>
              </a:ext>
            </a:extLst>
          </p:cNvPr>
          <p:cNvGrpSpPr/>
          <p:nvPr/>
        </p:nvGrpSpPr>
        <p:grpSpPr>
          <a:xfrm>
            <a:off x="5433634" y="4744200"/>
            <a:ext cx="5918900" cy="369307"/>
            <a:chOff x="5433634" y="4744200"/>
            <a:chExt cx="5918900" cy="369307"/>
          </a:xfrm>
        </p:grpSpPr>
        <p:cxnSp>
          <p:nvCxnSpPr>
            <p:cNvPr id="5" name="Rechte verbindingslijn 4">
              <a:extLst>
                <a:ext uri="{FF2B5EF4-FFF2-40B4-BE49-F238E27FC236}">
                  <a16:creationId xmlns:a16="http://schemas.microsoft.com/office/drawing/2014/main" id="{CE1A5F64-8042-4A4B-80D6-66B44321040B}"/>
                </a:ext>
              </a:extLst>
            </p:cNvPr>
            <p:cNvCxnSpPr/>
            <p:nvPr/>
          </p:nvCxnSpPr>
          <p:spPr>
            <a:xfrm>
              <a:off x="5845810" y="4928870"/>
              <a:ext cx="5040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8FD57652-A413-46F9-8CF0-B97DEBAF85F9}"/>
                </a:ext>
              </a:extLst>
            </p:cNvPr>
            <p:cNvSpPr txBox="1"/>
            <p:nvPr/>
          </p:nvSpPr>
          <p:spPr>
            <a:xfrm>
              <a:off x="5433634" y="4744200"/>
              <a:ext cx="457200" cy="36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A</a:t>
              </a:r>
            </a:p>
          </p:txBody>
        </p:sp>
        <p:sp>
          <p:nvSpPr>
            <p:cNvPr id="11" name="Tekstvak 10">
              <a:extLst>
                <a:ext uri="{FF2B5EF4-FFF2-40B4-BE49-F238E27FC236}">
                  <a16:creationId xmlns:a16="http://schemas.microsoft.com/office/drawing/2014/main" id="{D7440189-6133-4AFA-B8EE-F68075576A54}"/>
                </a:ext>
              </a:extLst>
            </p:cNvPr>
            <p:cNvSpPr txBox="1"/>
            <p:nvPr/>
          </p:nvSpPr>
          <p:spPr>
            <a:xfrm>
              <a:off x="10895334" y="4744200"/>
              <a:ext cx="457200" cy="36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B</a:t>
              </a:r>
            </a:p>
          </p:txBody>
        </p:sp>
      </p:grp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30C8A70A-AE36-4796-B5D3-1F8AF98105B4}"/>
              </a:ext>
            </a:extLst>
          </p:cNvPr>
          <p:cNvCxnSpPr/>
          <p:nvPr/>
        </p:nvCxnSpPr>
        <p:spPr>
          <a:xfrm>
            <a:off x="6877953" y="4667249"/>
            <a:ext cx="0" cy="468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59B447F2-3B0E-49BC-B041-991FAD2A57CB}"/>
              </a:ext>
            </a:extLst>
          </p:cNvPr>
          <p:cNvCxnSpPr/>
          <p:nvPr/>
        </p:nvCxnSpPr>
        <p:spPr>
          <a:xfrm>
            <a:off x="7020828" y="4666897"/>
            <a:ext cx="0" cy="468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7091B71D-57C4-47A6-A260-B01F092FE391}"/>
              </a:ext>
            </a:extLst>
          </p:cNvPr>
          <p:cNvCxnSpPr/>
          <p:nvPr/>
        </p:nvCxnSpPr>
        <p:spPr>
          <a:xfrm>
            <a:off x="9630319" y="4645859"/>
            <a:ext cx="0" cy="468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E5C69DF1-E449-41F8-9927-6E86DD935458}"/>
              </a:ext>
            </a:extLst>
          </p:cNvPr>
          <p:cNvCxnSpPr/>
          <p:nvPr/>
        </p:nvCxnSpPr>
        <p:spPr>
          <a:xfrm>
            <a:off x="9773194" y="4645507"/>
            <a:ext cx="0" cy="468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67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1526B-CF1D-4615-99ED-74DF14DFB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nl-NL" dirty="0"/>
              <a:t>Middelloodlijn tekenen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42D799-566B-42E6-9887-4F3AE92DD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u="sng" dirty="0"/>
              <a:t>Stappenplan</a:t>
            </a:r>
          </a:p>
          <a:p>
            <a:pPr marL="457200" indent="-457200">
              <a:buAutoNum type="arabicPeriod"/>
            </a:pPr>
            <a:r>
              <a:rPr lang="nl-NL" dirty="0"/>
              <a:t>Meet het lijnstuk op en zet in het midden een stipje</a:t>
            </a:r>
          </a:p>
          <a:p>
            <a:pPr marL="457200" indent="-457200">
              <a:buAutoNum type="arabicPeriod"/>
            </a:pPr>
            <a:r>
              <a:rPr lang="nl-NL" dirty="0"/>
              <a:t>Leg je geodriehoek met de loodlijn op het lijnstuk, de liniaal van de </a:t>
            </a:r>
            <a:r>
              <a:rPr lang="nl-NL" dirty="0" err="1"/>
              <a:t>geo</a:t>
            </a:r>
            <a:r>
              <a:rPr lang="nl-NL" dirty="0"/>
              <a:t> bij het stipje en trek een lijn</a:t>
            </a:r>
          </a:p>
          <a:p>
            <a:pPr marL="457200" indent="-457200">
              <a:buAutoNum type="arabicPeriod"/>
            </a:pPr>
            <a:r>
              <a:rPr lang="nl-NL" dirty="0"/>
              <a:t>Zet de tekens in de tekening</a:t>
            </a:r>
          </a:p>
          <a:p>
            <a:pPr marL="457200" indent="-457200">
              <a:buAutoNum type="arabicPeriod"/>
            </a:pP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B4082B-F313-4957-873A-AABCAAFE84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841" r="-1" b="-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00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266</Words>
  <Application>Microsoft Office PowerPoint</Application>
  <PresentationFormat>Breedbeeld</PresentationFormat>
  <Paragraphs>52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Integraal</vt:lpstr>
      <vt:lpstr>Wiskunde</vt:lpstr>
      <vt:lpstr>Wat gaan we doen ?</vt:lpstr>
      <vt:lpstr>Inleveropdracht</vt:lpstr>
      <vt:lpstr>Opdrachtje </vt:lpstr>
      <vt:lpstr>Thuiswerk      blz. 162</vt:lpstr>
      <vt:lpstr>Opdrachtje </vt:lpstr>
      <vt:lpstr>Thuiswerk</vt:lpstr>
      <vt:lpstr>Middelloodlijn</vt:lpstr>
      <vt:lpstr>Middelloodlijn tekenen</vt:lpstr>
      <vt:lpstr>Thuiswerk</vt:lpstr>
      <vt:lpstr>Tot morgen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8</cp:revision>
  <dcterms:created xsi:type="dcterms:W3CDTF">2021-01-19T15:54:14Z</dcterms:created>
  <dcterms:modified xsi:type="dcterms:W3CDTF">2021-01-20T13:16:27Z</dcterms:modified>
</cp:coreProperties>
</file>